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diagrams/layout2.xml" ContentType="application/vnd.openxmlformats-officedocument.drawingml.diagramLayout+xml"/>
  <Default Extension="gif" ContentType="image/gif"/>
  <Default Extension="xlsx" ContentType="application/vnd.openxmlformats-officedocument.spreadsheetml.sheet"/>
  <Override PartName="/ppt/charts/chart3.xml" ContentType="application/vnd.openxmlformats-officedocument.drawingml.char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notesMasterIdLst>
    <p:notesMasterId r:id="rId17"/>
  </p:notesMasterIdLst>
  <p:handoutMasterIdLst>
    <p:handoutMasterId r:id="rId18"/>
  </p:handoutMasterIdLst>
  <p:sldIdLst>
    <p:sldId id="256" r:id="rId3"/>
    <p:sldId id="257" r:id="rId4"/>
    <p:sldId id="258" r:id="rId5"/>
    <p:sldId id="260" r:id="rId6"/>
    <p:sldId id="263" r:id="rId7"/>
    <p:sldId id="264" r:id="rId8"/>
    <p:sldId id="275" r:id="rId9"/>
    <p:sldId id="269" r:id="rId10"/>
    <p:sldId id="267" r:id="rId11"/>
    <p:sldId id="270" r:id="rId12"/>
    <p:sldId id="272" r:id="rId13"/>
    <p:sldId id="277" r:id="rId14"/>
    <p:sldId id="279" r:id="rId15"/>
    <p:sldId id="281" r:id="rId16"/>
  </p:sldIdLst>
  <p:sldSz cx="9144000" cy="6858000" type="screen4x3"/>
  <p:notesSz cx="6858000" cy="9144000"/>
  <p:embeddedFontLst>
    <p:embeddedFont>
      <p:font typeface="Century Gothic" pitchFamily="34" charset="0"/>
      <p:regular r:id="rId19"/>
      <p:bold r:id="rId20"/>
      <p:italic r:id="rId21"/>
      <p:boldItalic r:id="rId22"/>
    </p:embeddedFont>
    <p:embeddedFont>
      <p:font typeface="Segoe UI" pitchFamily="34" charset="0"/>
      <p:regular r:id="rId23"/>
      <p:bold r:id="rId24"/>
      <p:italic r:id="rId25"/>
      <p:boldItalic r:id="rId26"/>
    </p:embeddedFont>
    <p:embeddedFont>
      <p:font typeface="Perpetua" charset="0"/>
      <p:regular r:id="rId27"/>
      <p:bold r:id="rId28"/>
      <p:italic r:id="rId29"/>
      <p:boldItalic r:id="rId30"/>
    </p:embeddedFont>
    <p:embeddedFont>
      <p:font typeface="Calibri"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4995" autoAdjust="0"/>
    <p:restoredTop sz="94650" autoAdjust="0"/>
  </p:normalViewPr>
  <p:slideViewPr>
    <p:cSldViewPr>
      <p:cViewPr>
        <p:scale>
          <a:sx n="95" d="100"/>
          <a:sy n="95" d="100"/>
        </p:scale>
        <p:origin x="-426" y="516"/>
      </p:cViewPr>
      <p:guideLst>
        <p:guide orient="horz" pos="2160"/>
        <p:guide pos="2880"/>
      </p:guideLst>
    </p:cSldViewPr>
  </p:slideViewPr>
  <p:outlineViewPr>
    <p:cViewPr>
      <p:scale>
        <a:sx n="33" d="100"/>
        <a:sy n="33" d="100"/>
      </p:scale>
      <p:origin x="0" y="76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576"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Worksheet3.xlsx"/></Relationships>
</file>

<file path=ppt/charts/chart1.xml><?xml version="1.0" encoding="utf-8"?>
<c:chartSpace xmlns:c="http://schemas.openxmlformats.org/drawingml/2006/chart" xmlns:a="http://schemas.openxmlformats.org/drawingml/2006/main" xmlns:r="http://schemas.openxmlformats.org/officeDocument/2006/relationships">
  <c:lang val="en-US"/>
  <c:style val="8"/>
  <c:chart>
    <c:title>
      <c:layout/>
    </c:title>
    <c:plotArea>
      <c:layout/>
      <c:lineChart>
        <c:grouping val="standard"/>
        <c:ser>
          <c:idx val="0"/>
          <c:order val="0"/>
          <c:tx>
            <c:strRef>
              <c:f>Sheet1!$B$1</c:f>
              <c:strCache>
                <c:ptCount val="1"/>
                <c:pt idx="0">
                  <c:v>Series 1</c:v>
                </c:pt>
              </c:strCache>
            </c:strRef>
          </c:tx>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marker val="1"/>
        <c:axId val="62716160"/>
        <c:axId val="64163840"/>
      </c:lineChart>
      <c:catAx>
        <c:axId val="62716160"/>
        <c:scaling>
          <c:orientation val="minMax"/>
        </c:scaling>
        <c:axPos val="b"/>
        <c:majorTickMark val="none"/>
        <c:tickLblPos val="nextTo"/>
        <c:crossAx val="64163840"/>
        <c:crosses val="autoZero"/>
        <c:auto val="1"/>
        <c:lblAlgn val="ctr"/>
        <c:lblOffset val="100"/>
      </c:catAx>
      <c:valAx>
        <c:axId val="64163840"/>
        <c:scaling>
          <c:orientation val="minMax"/>
        </c:scaling>
        <c:axPos val="l"/>
        <c:majorGridlines/>
        <c:numFmt formatCode="General" sourceLinked="1"/>
        <c:majorTickMark val="none"/>
        <c:tickLblPos val="nextTo"/>
        <c:crossAx val="62716160"/>
        <c:crosses val="autoZero"/>
        <c:crossBetween val="between"/>
      </c:valAx>
    </c:plotArea>
    <c:legend>
      <c:legendPos val="b"/>
      <c:layout/>
    </c:legend>
    <c:plotVisOnly val="1"/>
    <c:dispBlanksAs val="gap"/>
  </c:chart>
  <c:txPr>
    <a:bodyPr/>
    <a:lstStyle/>
    <a:p>
      <a:pPr>
        <a:defRPr sz="1800"/>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style val="14"/>
  <c:chart>
    <c:title>
      <c:layout>
        <c:manualLayout>
          <c:xMode val="edge"/>
          <c:yMode val="edge"/>
          <c:x val="0.28036147136019773"/>
          <c:y val="1.7241379310344827E-2"/>
        </c:manualLayout>
      </c:layout>
    </c:title>
    <c:view3D>
      <c:rotX val="10"/>
      <c:rotY val="10"/>
      <c:depthPercent val="120"/>
      <c:perspective val="110"/>
    </c:view3D>
    <c:plotArea>
      <c:layout/>
      <c:bar3DChart>
        <c:barDir val="col"/>
        <c:grouping val="clustered"/>
        <c:ser>
          <c:idx val="0"/>
          <c:order val="0"/>
          <c:tx>
            <c:strRef>
              <c:f>Sheet1!$B$1</c:f>
              <c:strCache>
                <c:ptCount val="1"/>
                <c:pt idx="0">
                  <c:v>Series 1</c:v>
                </c:pt>
              </c:strCache>
            </c:strRef>
          </c:tx>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gapWidth val="66"/>
        <c:gapDepth val="123"/>
        <c:shape val="box"/>
        <c:axId val="67305472"/>
        <c:axId val="67307008"/>
        <c:axId val="0"/>
      </c:bar3DChart>
      <c:catAx>
        <c:axId val="67305472"/>
        <c:scaling>
          <c:orientation val="minMax"/>
        </c:scaling>
        <c:axPos val="b"/>
        <c:majorTickMark val="none"/>
        <c:tickLblPos val="nextTo"/>
        <c:crossAx val="67307008"/>
        <c:crosses val="autoZero"/>
        <c:auto val="1"/>
        <c:lblAlgn val="ctr"/>
        <c:lblOffset val="100"/>
      </c:catAx>
      <c:valAx>
        <c:axId val="67307008"/>
        <c:scaling>
          <c:orientation val="minMax"/>
        </c:scaling>
        <c:axPos val="l"/>
        <c:majorGridlines/>
        <c:numFmt formatCode="General" sourceLinked="1"/>
        <c:majorTickMark val="none"/>
        <c:tickLblPos val="nextTo"/>
        <c:crossAx val="67305472"/>
        <c:crosses val="autoZero"/>
        <c:crossBetween val="between"/>
      </c:valAx>
    </c:plotArea>
    <c:legend>
      <c:legendPos val="r"/>
      <c:layout>
        <c:manualLayout>
          <c:xMode val="edge"/>
          <c:yMode val="edge"/>
          <c:x val="0.75300974364506124"/>
          <c:y val="0.4372766713485069"/>
          <c:w val="0.23133820228993121"/>
          <c:h val="0.2217615435142592"/>
        </c:manualLayout>
      </c:layout>
    </c:legend>
    <c:plotVisOnly val="1"/>
    <c:dispBlanksAs val="gap"/>
  </c:chart>
  <c:txPr>
    <a:bodyPr/>
    <a:lstStyle/>
    <a:p>
      <a:pPr>
        <a:defRPr sz="1800"/>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US"/>
  <c:style val="14"/>
  <c:chart>
    <c:title>
      <c:tx>
        <c:rich>
          <a:bodyPr/>
          <a:lstStyle/>
          <a:p>
            <a:pPr>
              <a:defRPr/>
            </a:pPr>
            <a:r>
              <a:rPr lang="en-US"/>
              <a:t>Chart Title</a:t>
            </a:r>
          </a:p>
        </c:rich>
      </c:tx>
      <c:layout/>
    </c:title>
    <c:view3D>
      <c:rotX val="30"/>
      <c:hPercent val="120"/>
      <c:rotY val="221"/>
      <c:depthPercent val="100"/>
      <c:perspective val="30"/>
    </c:view3D>
    <c:plotArea>
      <c:layout>
        <c:manualLayout>
          <c:layoutTarget val="inner"/>
          <c:xMode val="edge"/>
          <c:yMode val="edge"/>
          <c:x val="3.8812539736880714E-4"/>
          <c:y val="0.20502748504124202"/>
          <c:w val="0.99961187460263123"/>
          <c:h val="0.79497251495875809"/>
        </c:manualLayout>
      </c:layout>
      <c:pie3DChart>
        <c:varyColors val="1"/>
        <c:ser>
          <c:idx val="0"/>
          <c:order val="0"/>
          <c:tx>
            <c:strRef>
              <c:f>Sheet1!$B$1</c:f>
              <c:strCache>
                <c:ptCount val="1"/>
                <c:pt idx="0">
                  <c:v>Sales</c:v>
                </c:pt>
              </c:strCache>
            </c:strRef>
          </c:tx>
          <c:dPt>
            <c:idx val="3"/>
            <c:explosion val="19"/>
          </c:dPt>
          <c:dLbls>
            <c:dLbl>
              <c:idx val="0"/>
              <c:layout>
                <c:manualLayout>
                  <c:x val="0.15777473467990424"/>
                  <c:y val="9.4440085132342227E-2"/>
                </c:manualLayout>
              </c:layout>
              <c:showPercent val="1"/>
            </c:dLbl>
            <c:dLbl>
              <c:idx val="1"/>
              <c:layout>
                <c:manualLayout>
                  <c:x val="-0.18769149508485394"/>
                  <c:y val="-0.14723697156462742"/>
                </c:manualLayout>
              </c:layout>
              <c:showPercent val="1"/>
            </c:dLbl>
            <c:dLbl>
              <c:idx val="2"/>
              <c:layout>
                <c:manualLayout>
                  <c:x val="-7.2083728664351754E-2"/>
                  <c:y val="-0.29216864958961336"/>
                </c:manualLayout>
              </c:layout>
              <c:showPercent val="1"/>
            </c:dLbl>
            <c:dLbl>
              <c:idx val="3"/>
              <c:layout>
                <c:manualLayout>
                  <c:x val="0.10582790297764506"/>
                  <c:y val="-0.22167824610159023"/>
                </c:manualLayout>
              </c:layout>
              <c:showPercent val="1"/>
            </c:dLbl>
            <c:showPercent val="1"/>
            <c:showLeaderLines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ser>
        <c:dLbls>
          <c:showPercent val="1"/>
        </c:dLbls>
      </c:pie3DChart>
    </c:plotArea>
    <c:legend>
      <c:legendPos val="t"/>
      <c:layout/>
    </c:legend>
    <c:plotVisOnly val="1"/>
    <c:dispBlanksAs val="zero"/>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AD8522-E1D8-4100-9F9C-B922C6893C90}" type="doc">
      <dgm:prSet loTypeId="urn:microsoft.com/office/officeart/2005/8/layout/cycle3" loCatId="cycle" qsTypeId="urn:microsoft.com/office/officeart/2005/8/quickstyle/simple2" qsCatId="simple" csTypeId="urn:microsoft.com/office/officeart/2005/8/colors/accent6_5" csCatId="accent6" phldr="1"/>
      <dgm:spPr>
        <a:scene3d>
          <a:camera prst="orthographicFront">
            <a:rot lat="0" lon="0" rev="0"/>
          </a:camera>
          <a:lightRig rig="threePt" dir="t"/>
        </a:scene3d>
      </dgm:spPr>
      <dgm:t>
        <a:bodyPr/>
        <a:lstStyle/>
        <a:p>
          <a:endParaRPr lang="en-US"/>
        </a:p>
      </dgm:t>
    </dgm:pt>
    <dgm:pt modelId="{EC912083-46BA-47EC-834F-B53C28E6D0BD}">
      <dgm:prSet phldrT="[Text]" custT="1"/>
      <dgm:spPr/>
      <dgm:t>
        <a:bodyPr/>
        <a:lstStyle/>
        <a:p>
          <a:r>
            <a:rPr lang="en-US" sz="1600" baseline="0" dirty="0" smtClean="0"/>
            <a:t>Item 1</a:t>
          </a:r>
          <a:endParaRPr lang="en-US" sz="1600" baseline="0" dirty="0"/>
        </a:p>
      </dgm:t>
    </dgm:pt>
    <dgm:pt modelId="{F1078060-4F1D-4792-900A-9DC3C71D1776}" type="parTrans" cxnId="{58B63ADD-6CB4-4181-ADBB-3F961B5EAB75}">
      <dgm:prSet/>
      <dgm:spPr/>
      <dgm:t>
        <a:bodyPr/>
        <a:lstStyle/>
        <a:p>
          <a:endParaRPr lang="en-US">
            <a:solidFill>
              <a:schemeClr val="accent1">
                <a:lumMod val="75000"/>
              </a:schemeClr>
            </a:solidFill>
          </a:endParaRPr>
        </a:p>
      </dgm:t>
    </dgm:pt>
    <dgm:pt modelId="{B4159C30-DBE3-473F-B6E7-4D39883C930F}" type="sibTrans" cxnId="{58B63ADD-6CB4-4181-ADBB-3F961B5EAB75}">
      <dgm:prSet/>
      <dgm:spPr/>
      <dgm:t>
        <a:bodyPr/>
        <a:lstStyle/>
        <a:p>
          <a:endParaRPr lang="en-US">
            <a:solidFill>
              <a:schemeClr val="accent1">
                <a:lumMod val="75000"/>
              </a:schemeClr>
            </a:solidFill>
          </a:endParaRPr>
        </a:p>
      </dgm:t>
    </dgm:pt>
    <dgm:pt modelId="{5BE0CF31-1269-4F42-8E9C-AB1C83B82F91}">
      <dgm:prSet phldrT="[Text]" custT="1"/>
      <dgm:spPr/>
      <dgm:t>
        <a:bodyPr/>
        <a:lstStyle/>
        <a:p>
          <a:r>
            <a:rPr lang="en-US" sz="1600" dirty="0" smtClean="0"/>
            <a:t>Item</a:t>
          </a:r>
          <a:r>
            <a:rPr lang="en-US" sz="1800" dirty="0" smtClean="0"/>
            <a:t> 5</a:t>
          </a:r>
          <a:endParaRPr lang="en-US" sz="1800" dirty="0"/>
        </a:p>
      </dgm:t>
    </dgm:pt>
    <dgm:pt modelId="{75DD0720-7235-4320-A329-86906588B6D0}" type="parTrans" cxnId="{1CAF43DC-18D5-4F42-B481-63E2779DC67B}">
      <dgm:prSet/>
      <dgm:spPr/>
      <dgm:t>
        <a:bodyPr/>
        <a:lstStyle/>
        <a:p>
          <a:endParaRPr lang="en-US">
            <a:solidFill>
              <a:schemeClr val="accent1">
                <a:lumMod val="75000"/>
              </a:schemeClr>
            </a:solidFill>
          </a:endParaRPr>
        </a:p>
      </dgm:t>
    </dgm:pt>
    <dgm:pt modelId="{8395DD09-8894-488A-88A5-5320ECC2865E}" type="sibTrans" cxnId="{1CAF43DC-18D5-4F42-B481-63E2779DC67B}">
      <dgm:prSet/>
      <dgm:spPr/>
      <dgm:t>
        <a:bodyPr/>
        <a:lstStyle/>
        <a:p>
          <a:endParaRPr lang="en-US">
            <a:solidFill>
              <a:schemeClr val="accent1">
                <a:lumMod val="75000"/>
              </a:schemeClr>
            </a:solidFill>
          </a:endParaRPr>
        </a:p>
      </dgm:t>
    </dgm:pt>
    <dgm:pt modelId="{84D735BB-1C33-4138-9A78-305966867970}">
      <dgm:prSet phldrT="[Text]" custT="1"/>
      <dgm:spPr/>
      <dgm:t>
        <a:bodyPr/>
        <a:lstStyle/>
        <a:p>
          <a:r>
            <a:rPr lang="en-US" sz="1600" baseline="0" dirty="0" smtClean="0"/>
            <a:t>Item 4</a:t>
          </a:r>
          <a:endParaRPr lang="en-US" sz="1600" dirty="0"/>
        </a:p>
      </dgm:t>
    </dgm:pt>
    <dgm:pt modelId="{47E16F95-38DA-4A32-8E5C-1A0C013B0A61}" type="parTrans" cxnId="{F6968511-7627-42AC-9695-AC5B50900020}">
      <dgm:prSet/>
      <dgm:spPr/>
      <dgm:t>
        <a:bodyPr/>
        <a:lstStyle/>
        <a:p>
          <a:endParaRPr lang="en-US">
            <a:solidFill>
              <a:schemeClr val="accent1">
                <a:lumMod val="75000"/>
              </a:schemeClr>
            </a:solidFill>
          </a:endParaRPr>
        </a:p>
      </dgm:t>
    </dgm:pt>
    <dgm:pt modelId="{7E191608-6DA8-4C3E-A3B7-9F0B61F2E088}" type="sibTrans" cxnId="{F6968511-7627-42AC-9695-AC5B50900020}">
      <dgm:prSet/>
      <dgm:spPr/>
      <dgm:t>
        <a:bodyPr/>
        <a:lstStyle/>
        <a:p>
          <a:endParaRPr lang="en-US">
            <a:solidFill>
              <a:schemeClr val="accent1">
                <a:lumMod val="75000"/>
              </a:schemeClr>
            </a:solidFill>
          </a:endParaRPr>
        </a:p>
      </dgm:t>
    </dgm:pt>
    <dgm:pt modelId="{BB65AAAE-BF68-4026-9642-6CCF19A8E059}">
      <dgm:prSet phldrT="[Text]" custT="1"/>
      <dgm:spPr/>
      <dgm:t>
        <a:bodyPr/>
        <a:lstStyle/>
        <a:p>
          <a:r>
            <a:rPr lang="en-US" sz="1600" baseline="0" dirty="0" smtClean="0"/>
            <a:t>Item 3</a:t>
          </a:r>
          <a:endParaRPr lang="en-US" sz="1600" baseline="0" dirty="0"/>
        </a:p>
      </dgm:t>
    </dgm:pt>
    <dgm:pt modelId="{940AAEAA-FCD0-4496-AC8E-BC92177EF13A}" type="parTrans" cxnId="{DBA777A6-3F9E-43ED-883E-98336F4BAF18}">
      <dgm:prSet/>
      <dgm:spPr/>
      <dgm:t>
        <a:bodyPr/>
        <a:lstStyle/>
        <a:p>
          <a:endParaRPr lang="en-US">
            <a:solidFill>
              <a:schemeClr val="accent1">
                <a:lumMod val="75000"/>
              </a:schemeClr>
            </a:solidFill>
          </a:endParaRPr>
        </a:p>
      </dgm:t>
    </dgm:pt>
    <dgm:pt modelId="{06DDF0F3-50E9-472E-9D39-8FD5296C5731}" type="sibTrans" cxnId="{DBA777A6-3F9E-43ED-883E-98336F4BAF18}">
      <dgm:prSet/>
      <dgm:spPr/>
      <dgm:t>
        <a:bodyPr/>
        <a:lstStyle/>
        <a:p>
          <a:endParaRPr lang="en-US">
            <a:solidFill>
              <a:schemeClr val="accent1">
                <a:lumMod val="75000"/>
              </a:schemeClr>
            </a:solidFill>
          </a:endParaRPr>
        </a:p>
      </dgm:t>
    </dgm:pt>
    <dgm:pt modelId="{D5D008B2-7392-477D-AF0F-CB25BAB6BAD2}">
      <dgm:prSet phldrT="[Text]" custT="1"/>
      <dgm:spPr/>
      <dgm:t>
        <a:bodyPr/>
        <a:lstStyle/>
        <a:p>
          <a:r>
            <a:rPr lang="en-US" sz="1600" baseline="0" dirty="0" smtClean="0"/>
            <a:t>Item 2</a:t>
          </a:r>
          <a:endParaRPr lang="en-US" sz="1600" baseline="0" dirty="0"/>
        </a:p>
      </dgm:t>
    </dgm:pt>
    <dgm:pt modelId="{EEFC44C6-C084-4945-8E2A-B21A2E54650D}" type="parTrans" cxnId="{DC444434-42D1-4DD6-B0EE-3D9D715CE4A5}">
      <dgm:prSet/>
      <dgm:spPr/>
      <dgm:t>
        <a:bodyPr/>
        <a:lstStyle/>
        <a:p>
          <a:endParaRPr lang="en-US">
            <a:solidFill>
              <a:schemeClr val="accent1">
                <a:lumMod val="75000"/>
              </a:schemeClr>
            </a:solidFill>
          </a:endParaRPr>
        </a:p>
      </dgm:t>
    </dgm:pt>
    <dgm:pt modelId="{0BDD5ED4-7A52-4970-B38F-B7D725E6E8BE}" type="sibTrans" cxnId="{DC444434-42D1-4DD6-B0EE-3D9D715CE4A5}">
      <dgm:prSet/>
      <dgm:spPr/>
      <dgm:t>
        <a:bodyPr/>
        <a:lstStyle/>
        <a:p>
          <a:endParaRPr lang="en-US">
            <a:solidFill>
              <a:schemeClr val="accent1">
                <a:lumMod val="75000"/>
              </a:schemeClr>
            </a:solidFill>
          </a:endParaRPr>
        </a:p>
      </dgm:t>
    </dgm:pt>
    <dgm:pt modelId="{4FAA1860-FC8B-434A-8DCB-7F5894769DB7}">
      <dgm:prSet phldrT="[Text]" custT="1"/>
      <dgm:spPr/>
      <dgm:t>
        <a:bodyPr/>
        <a:lstStyle/>
        <a:p>
          <a:r>
            <a:rPr lang="en-US" sz="1600" dirty="0" smtClean="0"/>
            <a:t>Item</a:t>
          </a:r>
          <a:r>
            <a:rPr lang="en-US" sz="3600" dirty="0" smtClean="0"/>
            <a:t> </a:t>
          </a:r>
          <a:r>
            <a:rPr lang="en-US" sz="1600" dirty="0" smtClean="0"/>
            <a:t>6</a:t>
          </a:r>
          <a:endParaRPr lang="en-US" sz="1600" dirty="0"/>
        </a:p>
      </dgm:t>
    </dgm:pt>
    <dgm:pt modelId="{4F38107D-D252-4C3B-89A6-9E7AE51A10E9}" type="parTrans" cxnId="{FFC13BB9-7977-4F46-813A-801ECA765BA8}">
      <dgm:prSet/>
      <dgm:spPr/>
      <dgm:t>
        <a:bodyPr/>
        <a:lstStyle/>
        <a:p>
          <a:endParaRPr lang="en-US">
            <a:solidFill>
              <a:schemeClr val="accent1">
                <a:lumMod val="75000"/>
              </a:schemeClr>
            </a:solidFill>
          </a:endParaRPr>
        </a:p>
      </dgm:t>
    </dgm:pt>
    <dgm:pt modelId="{8FEA8DFD-7E6E-4AC3-9982-7AD0E308D20E}" type="sibTrans" cxnId="{FFC13BB9-7977-4F46-813A-801ECA765BA8}">
      <dgm:prSet/>
      <dgm:spPr/>
      <dgm:t>
        <a:bodyPr/>
        <a:lstStyle/>
        <a:p>
          <a:endParaRPr lang="en-US">
            <a:solidFill>
              <a:schemeClr val="accent1">
                <a:lumMod val="75000"/>
              </a:schemeClr>
            </a:solidFill>
          </a:endParaRPr>
        </a:p>
      </dgm:t>
    </dgm:pt>
    <dgm:pt modelId="{02FC1509-DF80-4114-8663-C2F229A0391A}" type="pres">
      <dgm:prSet presAssocID="{1BAD8522-E1D8-4100-9F9C-B922C6893C90}" presName="Name0" presStyleCnt="0">
        <dgm:presLayoutVars>
          <dgm:dir/>
          <dgm:resizeHandles val="exact"/>
        </dgm:presLayoutVars>
      </dgm:prSet>
      <dgm:spPr/>
      <dgm:t>
        <a:bodyPr/>
        <a:lstStyle/>
        <a:p>
          <a:endParaRPr lang="en-US"/>
        </a:p>
      </dgm:t>
    </dgm:pt>
    <dgm:pt modelId="{FCFC3A75-994A-4C3A-8CE1-6F5AF2487160}" type="pres">
      <dgm:prSet presAssocID="{1BAD8522-E1D8-4100-9F9C-B922C6893C90}" presName="cycle" presStyleCnt="0"/>
      <dgm:spPr/>
    </dgm:pt>
    <dgm:pt modelId="{B608993C-441D-47D6-90BB-6F0972DE8538}" type="pres">
      <dgm:prSet presAssocID="{EC912083-46BA-47EC-834F-B53C28E6D0BD}" presName="nodeFirstNode" presStyleLbl="node1" presStyleIdx="0" presStyleCnt="6">
        <dgm:presLayoutVars>
          <dgm:bulletEnabled val="1"/>
        </dgm:presLayoutVars>
      </dgm:prSet>
      <dgm:spPr/>
      <dgm:t>
        <a:bodyPr/>
        <a:lstStyle/>
        <a:p>
          <a:endParaRPr lang="en-US"/>
        </a:p>
      </dgm:t>
    </dgm:pt>
    <dgm:pt modelId="{28E1ADE4-E8BA-422E-A07E-42D0F4E968FA}" type="pres">
      <dgm:prSet presAssocID="{B4159C30-DBE3-473F-B6E7-4D39883C930F}" presName="sibTransFirstNode" presStyleLbl="bgShp" presStyleIdx="0" presStyleCnt="1"/>
      <dgm:spPr/>
      <dgm:t>
        <a:bodyPr/>
        <a:lstStyle/>
        <a:p>
          <a:endParaRPr lang="en-US"/>
        </a:p>
      </dgm:t>
    </dgm:pt>
    <dgm:pt modelId="{A9163045-9B3F-4691-A7F9-DF18D02E4CD3}" type="pres">
      <dgm:prSet presAssocID="{D5D008B2-7392-477D-AF0F-CB25BAB6BAD2}" presName="nodeFollowingNodes" presStyleLbl="node1" presStyleIdx="1" presStyleCnt="6">
        <dgm:presLayoutVars>
          <dgm:bulletEnabled val="1"/>
        </dgm:presLayoutVars>
      </dgm:prSet>
      <dgm:spPr/>
      <dgm:t>
        <a:bodyPr/>
        <a:lstStyle/>
        <a:p>
          <a:endParaRPr lang="en-US"/>
        </a:p>
      </dgm:t>
    </dgm:pt>
    <dgm:pt modelId="{A1A62761-208D-4872-BD38-587B734EF76C}" type="pres">
      <dgm:prSet presAssocID="{BB65AAAE-BF68-4026-9642-6CCF19A8E059}" presName="nodeFollowingNodes" presStyleLbl="node1" presStyleIdx="2" presStyleCnt="6">
        <dgm:presLayoutVars>
          <dgm:bulletEnabled val="1"/>
        </dgm:presLayoutVars>
      </dgm:prSet>
      <dgm:spPr/>
      <dgm:t>
        <a:bodyPr/>
        <a:lstStyle/>
        <a:p>
          <a:endParaRPr lang="en-US"/>
        </a:p>
      </dgm:t>
    </dgm:pt>
    <dgm:pt modelId="{2DD5B609-84D9-493C-994C-E7DEBF8B9EB9}" type="pres">
      <dgm:prSet presAssocID="{84D735BB-1C33-4138-9A78-305966867970}" presName="nodeFollowingNodes" presStyleLbl="node1" presStyleIdx="3" presStyleCnt="6">
        <dgm:presLayoutVars>
          <dgm:bulletEnabled val="1"/>
        </dgm:presLayoutVars>
      </dgm:prSet>
      <dgm:spPr/>
      <dgm:t>
        <a:bodyPr/>
        <a:lstStyle/>
        <a:p>
          <a:endParaRPr lang="en-US"/>
        </a:p>
      </dgm:t>
    </dgm:pt>
    <dgm:pt modelId="{37206494-470C-48AB-A15E-8AEFABE54B49}" type="pres">
      <dgm:prSet presAssocID="{5BE0CF31-1269-4F42-8E9C-AB1C83B82F91}" presName="nodeFollowingNodes" presStyleLbl="node1" presStyleIdx="4" presStyleCnt="6">
        <dgm:presLayoutVars>
          <dgm:bulletEnabled val="1"/>
        </dgm:presLayoutVars>
      </dgm:prSet>
      <dgm:spPr/>
      <dgm:t>
        <a:bodyPr/>
        <a:lstStyle/>
        <a:p>
          <a:endParaRPr lang="en-US"/>
        </a:p>
      </dgm:t>
    </dgm:pt>
    <dgm:pt modelId="{CAD249C5-B3AC-47DA-93D0-E73AC39604E6}" type="pres">
      <dgm:prSet presAssocID="{4FAA1860-FC8B-434A-8DCB-7F5894769DB7}" presName="nodeFollowingNodes" presStyleLbl="node1" presStyleIdx="5" presStyleCnt="6">
        <dgm:presLayoutVars>
          <dgm:bulletEnabled val="1"/>
        </dgm:presLayoutVars>
      </dgm:prSet>
      <dgm:spPr/>
      <dgm:t>
        <a:bodyPr/>
        <a:lstStyle/>
        <a:p>
          <a:endParaRPr lang="en-US"/>
        </a:p>
      </dgm:t>
    </dgm:pt>
  </dgm:ptLst>
  <dgm:cxnLst>
    <dgm:cxn modelId="{DC444434-42D1-4DD6-B0EE-3D9D715CE4A5}" srcId="{1BAD8522-E1D8-4100-9F9C-B922C6893C90}" destId="{D5D008B2-7392-477D-AF0F-CB25BAB6BAD2}" srcOrd="1" destOrd="0" parTransId="{EEFC44C6-C084-4945-8E2A-B21A2E54650D}" sibTransId="{0BDD5ED4-7A52-4970-B38F-B7D725E6E8BE}"/>
    <dgm:cxn modelId="{658D44DB-28AF-4E64-96FE-E37DB55115D6}" type="presOf" srcId="{D5D008B2-7392-477D-AF0F-CB25BAB6BAD2}" destId="{A9163045-9B3F-4691-A7F9-DF18D02E4CD3}" srcOrd="0" destOrd="0" presId="urn:microsoft.com/office/officeart/2005/8/layout/cycle3"/>
    <dgm:cxn modelId="{DBA777A6-3F9E-43ED-883E-98336F4BAF18}" srcId="{1BAD8522-E1D8-4100-9F9C-B922C6893C90}" destId="{BB65AAAE-BF68-4026-9642-6CCF19A8E059}" srcOrd="2" destOrd="0" parTransId="{940AAEAA-FCD0-4496-AC8E-BC92177EF13A}" sibTransId="{06DDF0F3-50E9-472E-9D39-8FD5296C5731}"/>
    <dgm:cxn modelId="{F50AF5F8-D0AE-4C29-973D-6872162AD6D3}" type="presOf" srcId="{5BE0CF31-1269-4F42-8E9C-AB1C83B82F91}" destId="{37206494-470C-48AB-A15E-8AEFABE54B49}" srcOrd="0" destOrd="0" presId="urn:microsoft.com/office/officeart/2005/8/layout/cycle3"/>
    <dgm:cxn modelId="{B9D3DCB8-5121-4D6B-8C3A-F74071058E01}" type="presOf" srcId="{1BAD8522-E1D8-4100-9F9C-B922C6893C90}" destId="{02FC1509-DF80-4114-8663-C2F229A0391A}" srcOrd="0" destOrd="0" presId="urn:microsoft.com/office/officeart/2005/8/layout/cycle3"/>
    <dgm:cxn modelId="{F6968511-7627-42AC-9695-AC5B50900020}" srcId="{1BAD8522-E1D8-4100-9F9C-B922C6893C90}" destId="{84D735BB-1C33-4138-9A78-305966867970}" srcOrd="3" destOrd="0" parTransId="{47E16F95-38DA-4A32-8E5C-1A0C013B0A61}" sibTransId="{7E191608-6DA8-4C3E-A3B7-9F0B61F2E088}"/>
    <dgm:cxn modelId="{FFC13BB9-7977-4F46-813A-801ECA765BA8}" srcId="{1BAD8522-E1D8-4100-9F9C-B922C6893C90}" destId="{4FAA1860-FC8B-434A-8DCB-7F5894769DB7}" srcOrd="5" destOrd="0" parTransId="{4F38107D-D252-4C3B-89A6-9E7AE51A10E9}" sibTransId="{8FEA8DFD-7E6E-4AC3-9982-7AD0E308D20E}"/>
    <dgm:cxn modelId="{10F6F0D6-72F6-4E83-9DCA-7FA7E5D7DDE0}" type="presOf" srcId="{B4159C30-DBE3-473F-B6E7-4D39883C930F}" destId="{28E1ADE4-E8BA-422E-A07E-42D0F4E968FA}" srcOrd="0" destOrd="0" presId="urn:microsoft.com/office/officeart/2005/8/layout/cycle3"/>
    <dgm:cxn modelId="{1CAF43DC-18D5-4F42-B481-63E2779DC67B}" srcId="{1BAD8522-E1D8-4100-9F9C-B922C6893C90}" destId="{5BE0CF31-1269-4F42-8E9C-AB1C83B82F91}" srcOrd="4" destOrd="0" parTransId="{75DD0720-7235-4320-A329-86906588B6D0}" sibTransId="{8395DD09-8894-488A-88A5-5320ECC2865E}"/>
    <dgm:cxn modelId="{58B63ADD-6CB4-4181-ADBB-3F961B5EAB75}" srcId="{1BAD8522-E1D8-4100-9F9C-B922C6893C90}" destId="{EC912083-46BA-47EC-834F-B53C28E6D0BD}" srcOrd="0" destOrd="0" parTransId="{F1078060-4F1D-4792-900A-9DC3C71D1776}" sibTransId="{B4159C30-DBE3-473F-B6E7-4D39883C930F}"/>
    <dgm:cxn modelId="{D13C265A-62B6-4DC4-B760-F584EDA004B6}" type="presOf" srcId="{84D735BB-1C33-4138-9A78-305966867970}" destId="{2DD5B609-84D9-493C-994C-E7DEBF8B9EB9}" srcOrd="0" destOrd="0" presId="urn:microsoft.com/office/officeart/2005/8/layout/cycle3"/>
    <dgm:cxn modelId="{65673CFE-F560-4EF9-92AC-A562B3E2A1BF}" type="presOf" srcId="{EC912083-46BA-47EC-834F-B53C28E6D0BD}" destId="{B608993C-441D-47D6-90BB-6F0972DE8538}" srcOrd="0" destOrd="0" presId="urn:microsoft.com/office/officeart/2005/8/layout/cycle3"/>
    <dgm:cxn modelId="{09FFE39F-AB8C-496D-B592-DCCA18469D04}" type="presOf" srcId="{4FAA1860-FC8B-434A-8DCB-7F5894769DB7}" destId="{CAD249C5-B3AC-47DA-93D0-E73AC39604E6}" srcOrd="0" destOrd="0" presId="urn:microsoft.com/office/officeart/2005/8/layout/cycle3"/>
    <dgm:cxn modelId="{19097232-44B9-410D-9451-F4E33323E2CA}" type="presOf" srcId="{BB65AAAE-BF68-4026-9642-6CCF19A8E059}" destId="{A1A62761-208D-4872-BD38-587B734EF76C}" srcOrd="0" destOrd="0" presId="urn:microsoft.com/office/officeart/2005/8/layout/cycle3"/>
    <dgm:cxn modelId="{5E27DBA2-7552-462D-8F89-C70C4A042810}" type="presParOf" srcId="{02FC1509-DF80-4114-8663-C2F229A0391A}" destId="{FCFC3A75-994A-4C3A-8CE1-6F5AF2487160}" srcOrd="0" destOrd="0" presId="urn:microsoft.com/office/officeart/2005/8/layout/cycle3"/>
    <dgm:cxn modelId="{B0F08559-8EBB-45E7-9E32-CB6AF6170E3B}" type="presParOf" srcId="{FCFC3A75-994A-4C3A-8CE1-6F5AF2487160}" destId="{B608993C-441D-47D6-90BB-6F0972DE8538}" srcOrd="0" destOrd="0" presId="urn:microsoft.com/office/officeart/2005/8/layout/cycle3"/>
    <dgm:cxn modelId="{DB61E722-BE1C-4B7C-9E86-C236D66F4043}" type="presParOf" srcId="{FCFC3A75-994A-4C3A-8CE1-6F5AF2487160}" destId="{28E1ADE4-E8BA-422E-A07E-42D0F4E968FA}" srcOrd="1" destOrd="0" presId="urn:microsoft.com/office/officeart/2005/8/layout/cycle3"/>
    <dgm:cxn modelId="{07C15522-553C-427B-8B13-0584B4FCC1CA}" type="presParOf" srcId="{FCFC3A75-994A-4C3A-8CE1-6F5AF2487160}" destId="{A9163045-9B3F-4691-A7F9-DF18D02E4CD3}" srcOrd="2" destOrd="0" presId="urn:microsoft.com/office/officeart/2005/8/layout/cycle3"/>
    <dgm:cxn modelId="{CDCDD8E7-3B61-4014-A0D1-6AE40ADD5E89}" type="presParOf" srcId="{FCFC3A75-994A-4C3A-8CE1-6F5AF2487160}" destId="{A1A62761-208D-4872-BD38-587B734EF76C}" srcOrd="3" destOrd="0" presId="urn:microsoft.com/office/officeart/2005/8/layout/cycle3"/>
    <dgm:cxn modelId="{48C1F50D-AE90-4050-A715-CE55B1835BEA}" type="presParOf" srcId="{FCFC3A75-994A-4C3A-8CE1-6F5AF2487160}" destId="{2DD5B609-84D9-493C-994C-E7DEBF8B9EB9}" srcOrd="4" destOrd="0" presId="urn:microsoft.com/office/officeart/2005/8/layout/cycle3"/>
    <dgm:cxn modelId="{0CB5BD1D-BD31-4DCC-9123-A28F562C9A18}" type="presParOf" srcId="{FCFC3A75-994A-4C3A-8CE1-6F5AF2487160}" destId="{37206494-470C-48AB-A15E-8AEFABE54B49}" srcOrd="5" destOrd="0" presId="urn:microsoft.com/office/officeart/2005/8/layout/cycle3"/>
    <dgm:cxn modelId="{FB6CA8E4-78D0-4816-9F10-2C80655F2898}" type="presParOf" srcId="{FCFC3A75-994A-4C3A-8CE1-6F5AF2487160}" destId="{CAD249C5-B3AC-47DA-93D0-E73AC39604E6}" srcOrd="6" destOrd="0" presId="urn:microsoft.com/office/officeart/2005/8/layout/cycle3"/>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355DBC-0910-4E92-B118-F6DA60C0F792}" type="doc">
      <dgm:prSet loTypeId="urn:microsoft.com/office/officeart/2005/8/layout/vList4#1" loCatId="list" qsTypeId="urn:microsoft.com/office/officeart/2005/8/quickstyle/simple2" qsCatId="simple" csTypeId="urn:microsoft.com/office/officeart/2005/8/colors/accent4_5" csCatId="accent4" phldr="1"/>
      <dgm:spPr/>
      <dgm:t>
        <a:bodyPr/>
        <a:lstStyle/>
        <a:p>
          <a:endParaRPr lang="en-US"/>
        </a:p>
      </dgm:t>
    </dgm:pt>
    <dgm:pt modelId="{8C44737D-7C89-484B-99F7-723ABB126806}">
      <dgm:prSet phldrT="[Text]" custT="1"/>
      <dgm:spPr/>
      <dgm:t>
        <a:bodyPr/>
        <a:lstStyle/>
        <a:p>
          <a:r>
            <a:rPr lang="en-US" sz="1400" b="1" smtClean="0"/>
            <a:t>Process 1</a:t>
          </a:r>
          <a:r>
            <a:rPr lang="en-US" sz="1200" smtClean="0"/>
            <a:t/>
          </a:r>
          <a:br>
            <a:rPr lang="en-US" sz="1200" smtClean="0"/>
          </a:br>
          <a:r>
            <a:rPr lang="en-US" sz="1000" smtClean="0">
              <a:latin typeface="+mn-lt"/>
            </a:rPr>
            <a:t>A placeholder for text for more information</a:t>
          </a:r>
          <a:endParaRPr lang="en-US" sz="1000" dirty="0">
            <a:latin typeface="+mn-lt"/>
          </a:endParaRPr>
        </a:p>
      </dgm:t>
    </dgm:pt>
    <dgm:pt modelId="{7F2AA70F-07F2-44CE-8DF6-4315B1BE784A}" type="parTrans" cxnId="{314DF246-5FB0-4C0A-8F89-51C3AA349791}">
      <dgm:prSet/>
      <dgm:spPr/>
      <dgm:t>
        <a:bodyPr/>
        <a:lstStyle/>
        <a:p>
          <a:endParaRPr lang="en-US"/>
        </a:p>
      </dgm:t>
    </dgm:pt>
    <dgm:pt modelId="{527EBBDF-5C5E-4D1A-A241-C63EBDB6BFC2}" type="sibTrans" cxnId="{314DF246-5FB0-4C0A-8F89-51C3AA349791}">
      <dgm:prSet/>
      <dgm:spPr/>
      <dgm:t>
        <a:bodyPr/>
        <a:lstStyle/>
        <a:p>
          <a:endParaRPr lang="en-US"/>
        </a:p>
      </dgm:t>
    </dgm:pt>
    <dgm:pt modelId="{C592B503-4712-49ED-8888-B433D6CEE9DE}">
      <dgm:prSet phldrT="[Text]" custT="1"/>
      <dgm:spPr/>
      <dgm:t>
        <a:bodyPr/>
        <a:lstStyle/>
        <a:p>
          <a:r>
            <a:rPr lang="en-US" sz="1400" b="1" smtClean="0"/>
            <a:t>Process 2</a:t>
          </a:r>
          <a:r>
            <a:rPr lang="en-US" sz="1200" smtClean="0"/>
            <a:t/>
          </a:r>
          <a:br>
            <a:rPr lang="en-US" sz="1200" smtClean="0"/>
          </a:br>
          <a:r>
            <a:rPr lang="en-US" sz="1000" smtClean="0"/>
            <a:t>A placeholder for text for more information</a:t>
          </a:r>
          <a:endParaRPr lang="en-US" sz="1000" dirty="0"/>
        </a:p>
      </dgm:t>
    </dgm:pt>
    <dgm:pt modelId="{100D6B2D-0EF7-4E03-8E09-DA47F271BE5B}" type="parTrans" cxnId="{8AA65C55-54C6-45C5-8F48-6A5A9350A275}">
      <dgm:prSet/>
      <dgm:spPr/>
      <dgm:t>
        <a:bodyPr/>
        <a:lstStyle/>
        <a:p>
          <a:endParaRPr lang="en-US"/>
        </a:p>
      </dgm:t>
    </dgm:pt>
    <dgm:pt modelId="{9EC9805F-28C4-47DC-8DA8-3BAF38C6727B}" type="sibTrans" cxnId="{8AA65C55-54C6-45C5-8F48-6A5A9350A275}">
      <dgm:prSet/>
      <dgm:spPr/>
      <dgm:t>
        <a:bodyPr/>
        <a:lstStyle/>
        <a:p>
          <a:endParaRPr lang="en-US"/>
        </a:p>
      </dgm:t>
    </dgm:pt>
    <dgm:pt modelId="{BA8CDF2A-B8C2-48E1-B50E-6F3E19CCC8E1}">
      <dgm:prSet phldrT="[Text]" custT="1"/>
      <dgm:spPr/>
      <dgm:t>
        <a:bodyPr/>
        <a:lstStyle/>
        <a:p>
          <a:r>
            <a:rPr lang="en-US" sz="1400" b="1" smtClean="0"/>
            <a:t>Process 3</a:t>
          </a:r>
          <a:r>
            <a:rPr lang="en-US" sz="1200" smtClean="0"/>
            <a:t/>
          </a:r>
          <a:br>
            <a:rPr lang="en-US" sz="1200" smtClean="0"/>
          </a:br>
          <a:r>
            <a:rPr lang="en-US" sz="1000" smtClean="0"/>
            <a:t>A placeholder for text for more information</a:t>
          </a:r>
          <a:endParaRPr lang="en-US" sz="1000" dirty="0"/>
        </a:p>
      </dgm:t>
    </dgm:pt>
    <dgm:pt modelId="{93EDB3B8-887E-4BF6-BF3F-53FA9A6687FD}" type="parTrans" cxnId="{A1A5AC90-1A45-4FFF-9FF1-B2984A605643}">
      <dgm:prSet/>
      <dgm:spPr/>
      <dgm:t>
        <a:bodyPr/>
        <a:lstStyle/>
        <a:p>
          <a:endParaRPr lang="en-US"/>
        </a:p>
      </dgm:t>
    </dgm:pt>
    <dgm:pt modelId="{C3D05DA7-3FAD-4AF3-B06F-22F3AAF4883A}" type="sibTrans" cxnId="{A1A5AC90-1A45-4FFF-9FF1-B2984A605643}">
      <dgm:prSet/>
      <dgm:spPr/>
      <dgm:t>
        <a:bodyPr/>
        <a:lstStyle/>
        <a:p>
          <a:endParaRPr lang="en-US"/>
        </a:p>
      </dgm:t>
    </dgm:pt>
    <dgm:pt modelId="{A04D31D4-0557-4535-A7E5-75B85FF83846}">
      <dgm:prSet phldrT="[Text]" custT="1"/>
      <dgm:spPr/>
      <dgm:t>
        <a:bodyPr/>
        <a:lstStyle/>
        <a:p>
          <a:r>
            <a:rPr lang="en-US" sz="1400" b="1" smtClean="0"/>
            <a:t>Process 4</a:t>
          </a:r>
          <a:r>
            <a:rPr lang="en-US" sz="1000" smtClean="0"/>
            <a:t/>
          </a:r>
          <a:br>
            <a:rPr lang="en-US" sz="1000" smtClean="0"/>
          </a:br>
          <a:r>
            <a:rPr lang="en-US" sz="1000" smtClean="0"/>
            <a:t>A placeholder for text for more information</a:t>
          </a:r>
          <a:endParaRPr lang="en-US" sz="1000" dirty="0"/>
        </a:p>
      </dgm:t>
    </dgm:pt>
    <dgm:pt modelId="{817C99DB-9CA6-41F2-8E6B-2CC3D7201AEB}" type="parTrans" cxnId="{058C4DE0-21C2-4BCD-AD33-401E1664B893}">
      <dgm:prSet/>
      <dgm:spPr/>
      <dgm:t>
        <a:bodyPr/>
        <a:lstStyle/>
        <a:p>
          <a:endParaRPr lang="en-US"/>
        </a:p>
      </dgm:t>
    </dgm:pt>
    <dgm:pt modelId="{05E82A5A-80FC-46C1-B1C8-BF252B91A5A0}" type="sibTrans" cxnId="{058C4DE0-21C2-4BCD-AD33-401E1664B893}">
      <dgm:prSet/>
      <dgm:spPr/>
      <dgm:t>
        <a:bodyPr/>
        <a:lstStyle/>
        <a:p>
          <a:endParaRPr lang="en-US"/>
        </a:p>
      </dgm:t>
    </dgm:pt>
    <dgm:pt modelId="{83976476-8A97-40CF-A337-906A030C9251}" type="pres">
      <dgm:prSet presAssocID="{DD355DBC-0910-4E92-B118-F6DA60C0F792}" presName="linear" presStyleCnt="0">
        <dgm:presLayoutVars>
          <dgm:dir/>
          <dgm:resizeHandles val="exact"/>
        </dgm:presLayoutVars>
      </dgm:prSet>
      <dgm:spPr/>
      <dgm:t>
        <a:bodyPr/>
        <a:lstStyle/>
        <a:p>
          <a:endParaRPr lang="en-US"/>
        </a:p>
      </dgm:t>
    </dgm:pt>
    <dgm:pt modelId="{816FBD99-4A57-4826-836E-5F4FFD9CD043}" type="pres">
      <dgm:prSet presAssocID="{8C44737D-7C89-484B-99F7-723ABB126806}" presName="comp" presStyleCnt="0"/>
      <dgm:spPr/>
      <dgm:t>
        <a:bodyPr/>
        <a:lstStyle/>
        <a:p>
          <a:endParaRPr lang="en-US"/>
        </a:p>
      </dgm:t>
    </dgm:pt>
    <dgm:pt modelId="{4D286848-ECA8-4DCA-935A-8B3598B5A16F}" type="pres">
      <dgm:prSet presAssocID="{8C44737D-7C89-484B-99F7-723ABB126806}" presName="box" presStyleLbl="node1" presStyleIdx="0" presStyleCnt="4"/>
      <dgm:spPr/>
      <dgm:t>
        <a:bodyPr/>
        <a:lstStyle/>
        <a:p>
          <a:endParaRPr lang="en-US"/>
        </a:p>
      </dgm:t>
    </dgm:pt>
    <dgm:pt modelId="{9C60E857-7B32-48B4-8A63-2E6FF4CACB47}" type="pres">
      <dgm:prSet presAssocID="{8C44737D-7C89-484B-99F7-723ABB126806}" presName="img" presStyleLbl="fgImgPlace1" presStyleIdx="0" presStyleCnt="4"/>
      <dgm:spPr/>
      <dgm:t>
        <a:bodyPr/>
        <a:lstStyle/>
        <a:p>
          <a:endParaRPr lang="en-US"/>
        </a:p>
      </dgm:t>
    </dgm:pt>
    <dgm:pt modelId="{2BA78BE6-F551-4BB8-B27D-E59DE01C7EDF}" type="pres">
      <dgm:prSet presAssocID="{8C44737D-7C89-484B-99F7-723ABB126806}" presName="text" presStyleLbl="node1" presStyleIdx="0" presStyleCnt="4">
        <dgm:presLayoutVars>
          <dgm:bulletEnabled val="1"/>
        </dgm:presLayoutVars>
      </dgm:prSet>
      <dgm:spPr/>
      <dgm:t>
        <a:bodyPr/>
        <a:lstStyle/>
        <a:p>
          <a:endParaRPr lang="en-US"/>
        </a:p>
      </dgm:t>
    </dgm:pt>
    <dgm:pt modelId="{A3FD81A0-5D6A-44C4-A58F-CD1346009CDD}" type="pres">
      <dgm:prSet presAssocID="{527EBBDF-5C5E-4D1A-A241-C63EBDB6BFC2}" presName="spacer" presStyleCnt="0"/>
      <dgm:spPr/>
      <dgm:t>
        <a:bodyPr/>
        <a:lstStyle/>
        <a:p>
          <a:endParaRPr lang="en-US"/>
        </a:p>
      </dgm:t>
    </dgm:pt>
    <dgm:pt modelId="{7DFE3033-1F03-432D-BE8E-E32C4B6122D9}" type="pres">
      <dgm:prSet presAssocID="{C592B503-4712-49ED-8888-B433D6CEE9DE}" presName="comp" presStyleCnt="0"/>
      <dgm:spPr/>
      <dgm:t>
        <a:bodyPr/>
        <a:lstStyle/>
        <a:p>
          <a:endParaRPr lang="en-US"/>
        </a:p>
      </dgm:t>
    </dgm:pt>
    <dgm:pt modelId="{AE3C30A4-D49F-47FA-B3DB-5C32F4237324}" type="pres">
      <dgm:prSet presAssocID="{C592B503-4712-49ED-8888-B433D6CEE9DE}" presName="box" presStyleLbl="node1" presStyleIdx="1" presStyleCnt="4"/>
      <dgm:spPr/>
      <dgm:t>
        <a:bodyPr/>
        <a:lstStyle/>
        <a:p>
          <a:endParaRPr lang="en-US"/>
        </a:p>
      </dgm:t>
    </dgm:pt>
    <dgm:pt modelId="{C863DBF9-BDD1-46F0-A4EC-ABC3745D04CB}" type="pres">
      <dgm:prSet presAssocID="{C592B503-4712-49ED-8888-B433D6CEE9DE}" presName="img" presStyleLbl="fgImgPlace1" presStyleIdx="1" presStyleCnt="4"/>
      <dgm:spPr/>
      <dgm:t>
        <a:bodyPr/>
        <a:lstStyle/>
        <a:p>
          <a:endParaRPr lang="en-US"/>
        </a:p>
      </dgm:t>
    </dgm:pt>
    <dgm:pt modelId="{CDE2B195-B66F-4A28-B3F9-BE9D22FCE57E}" type="pres">
      <dgm:prSet presAssocID="{C592B503-4712-49ED-8888-B433D6CEE9DE}" presName="text" presStyleLbl="node1" presStyleIdx="1" presStyleCnt="4">
        <dgm:presLayoutVars>
          <dgm:bulletEnabled val="1"/>
        </dgm:presLayoutVars>
      </dgm:prSet>
      <dgm:spPr/>
      <dgm:t>
        <a:bodyPr/>
        <a:lstStyle/>
        <a:p>
          <a:endParaRPr lang="en-US"/>
        </a:p>
      </dgm:t>
    </dgm:pt>
    <dgm:pt modelId="{D0809B01-6E6E-430A-9DCA-92163231F42C}" type="pres">
      <dgm:prSet presAssocID="{9EC9805F-28C4-47DC-8DA8-3BAF38C6727B}" presName="spacer" presStyleCnt="0"/>
      <dgm:spPr/>
      <dgm:t>
        <a:bodyPr/>
        <a:lstStyle/>
        <a:p>
          <a:endParaRPr lang="en-US"/>
        </a:p>
      </dgm:t>
    </dgm:pt>
    <dgm:pt modelId="{9A515542-DAAC-4CA1-810B-C890410FC00A}" type="pres">
      <dgm:prSet presAssocID="{BA8CDF2A-B8C2-48E1-B50E-6F3E19CCC8E1}" presName="comp" presStyleCnt="0"/>
      <dgm:spPr/>
      <dgm:t>
        <a:bodyPr/>
        <a:lstStyle/>
        <a:p>
          <a:endParaRPr lang="en-US"/>
        </a:p>
      </dgm:t>
    </dgm:pt>
    <dgm:pt modelId="{8311D679-2B24-422B-90F5-7F19843FE8EC}" type="pres">
      <dgm:prSet presAssocID="{BA8CDF2A-B8C2-48E1-B50E-6F3E19CCC8E1}" presName="box" presStyleLbl="node1" presStyleIdx="2" presStyleCnt="4"/>
      <dgm:spPr/>
      <dgm:t>
        <a:bodyPr/>
        <a:lstStyle/>
        <a:p>
          <a:endParaRPr lang="en-US"/>
        </a:p>
      </dgm:t>
    </dgm:pt>
    <dgm:pt modelId="{7090BC40-F8F0-46D3-98B9-B9A91A6F6DF0}" type="pres">
      <dgm:prSet presAssocID="{BA8CDF2A-B8C2-48E1-B50E-6F3E19CCC8E1}" presName="img" presStyleLbl="fgImgPlace1" presStyleIdx="2" presStyleCnt="4"/>
      <dgm:spPr/>
      <dgm:t>
        <a:bodyPr/>
        <a:lstStyle/>
        <a:p>
          <a:endParaRPr lang="en-US"/>
        </a:p>
      </dgm:t>
    </dgm:pt>
    <dgm:pt modelId="{E3BC016B-8A5C-4E5C-B5C6-F7AD78A96D33}" type="pres">
      <dgm:prSet presAssocID="{BA8CDF2A-B8C2-48E1-B50E-6F3E19CCC8E1}" presName="text" presStyleLbl="node1" presStyleIdx="2" presStyleCnt="4">
        <dgm:presLayoutVars>
          <dgm:bulletEnabled val="1"/>
        </dgm:presLayoutVars>
      </dgm:prSet>
      <dgm:spPr/>
      <dgm:t>
        <a:bodyPr/>
        <a:lstStyle/>
        <a:p>
          <a:endParaRPr lang="en-US"/>
        </a:p>
      </dgm:t>
    </dgm:pt>
    <dgm:pt modelId="{70EFC9FB-586B-4B52-9E40-F415DF4704D6}" type="pres">
      <dgm:prSet presAssocID="{C3D05DA7-3FAD-4AF3-B06F-22F3AAF4883A}" presName="spacer" presStyleCnt="0"/>
      <dgm:spPr/>
      <dgm:t>
        <a:bodyPr/>
        <a:lstStyle/>
        <a:p>
          <a:endParaRPr lang="en-US"/>
        </a:p>
      </dgm:t>
    </dgm:pt>
    <dgm:pt modelId="{D3EFD541-9D59-4587-82B4-48F8274D2F2B}" type="pres">
      <dgm:prSet presAssocID="{A04D31D4-0557-4535-A7E5-75B85FF83846}" presName="comp" presStyleCnt="0"/>
      <dgm:spPr/>
      <dgm:t>
        <a:bodyPr/>
        <a:lstStyle/>
        <a:p>
          <a:endParaRPr lang="en-US"/>
        </a:p>
      </dgm:t>
    </dgm:pt>
    <dgm:pt modelId="{F908A7E4-F12A-4476-8F0D-00FCBFC32E6F}" type="pres">
      <dgm:prSet presAssocID="{A04D31D4-0557-4535-A7E5-75B85FF83846}" presName="box" presStyleLbl="node1" presStyleIdx="3" presStyleCnt="4"/>
      <dgm:spPr/>
      <dgm:t>
        <a:bodyPr/>
        <a:lstStyle/>
        <a:p>
          <a:endParaRPr lang="en-US"/>
        </a:p>
      </dgm:t>
    </dgm:pt>
    <dgm:pt modelId="{9CE33541-A2BC-4F0F-A3AC-536569B3243D}" type="pres">
      <dgm:prSet presAssocID="{A04D31D4-0557-4535-A7E5-75B85FF83846}" presName="img" presStyleLbl="fgImgPlace1" presStyleIdx="3" presStyleCnt="4"/>
      <dgm:spPr/>
      <dgm:t>
        <a:bodyPr/>
        <a:lstStyle/>
        <a:p>
          <a:endParaRPr lang="en-US"/>
        </a:p>
      </dgm:t>
    </dgm:pt>
    <dgm:pt modelId="{B0C421CE-1093-441D-A003-3E4389723DBB}" type="pres">
      <dgm:prSet presAssocID="{A04D31D4-0557-4535-A7E5-75B85FF83846}" presName="text" presStyleLbl="node1" presStyleIdx="3" presStyleCnt="4">
        <dgm:presLayoutVars>
          <dgm:bulletEnabled val="1"/>
        </dgm:presLayoutVars>
      </dgm:prSet>
      <dgm:spPr/>
      <dgm:t>
        <a:bodyPr/>
        <a:lstStyle/>
        <a:p>
          <a:endParaRPr lang="en-US"/>
        </a:p>
      </dgm:t>
    </dgm:pt>
  </dgm:ptLst>
  <dgm:cxnLst>
    <dgm:cxn modelId="{B9CDD9CC-C243-4B04-AF74-30B6DD998D8E}" type="presOf" srcId="{A04D31D4-0557-4535-A7E5-75B85FF83846}" destId="{F908A7E4-F12A-4476-8F0D-00FCBFC32E6F}" srcOrd="0" destOrd="0" presId="urn:microsoft.com/office/officeart/2005/8/layout/vList4#1"/>
    <dgm:cxn modelId="{F7AE91F5-6254-4909-94E8-F4A119232906}" type="presOf" srcId="{8C44737D-7C89-484B-99F7-723ABB126806}" destId="{2BA78BE6-F551-4BB8-B27D-E59DE01C7EDF}" srcOrd="1" destOrd="0" presId="urn:microsoft.com/office/officeart/2005/8/layout/vList4#1"/>
    <dgm:cxn modelId="{8AA65C55-54C6-45C5-8F48-6A5A9350A275}" srcId="{DD355DBC-0910-4E92-B118-F6DA60C0F792}" destId="{C592B503-4712-49ED-8888-B433D6CEE9DE}" srcOrd="1" destOrd="0" parTransId="{100D6B2D-0EF7-4E03-8E09-DA47F271BE5B}" sibTransId="{9EC9805F-28C4-47DC-8DA8-3BAF38C6727B}"/>
    <dgm:cxn modelId="{35CE1DFB-C068-441D-BC0E-DC1F96C31A8D}" type="presOf" srcId="{8C44737D-7C89-484B-99F7-723ABB126806}" destId="{4D286848-ECA8-4DCA-935A-8B3598B5A16F}" srcOrd="0" destOrd="0" presId="urn:microsoft.com/office/officeart/2005/8/layout/vList4#1"/>
    <dgm:cxn modelId="{450E3AFD-0EE8-40F1-9BF9-E4A578BA7277}" type="presOf" srcId="{C592B503-4712-49ED-8888-B433D6CEE9DE}" destId="{CDE2B195-B66F-4A28-B3F9-BE9D22FCE57E}" srcOrd="1" destOrd="0" presId="urn:microsoft.com/office/officeart/2005/8/layout/vList4#1"/>
    <dgm:cxn modelId="{E68ACFEE-2E32-46CC-9F5F-ABC5815A0CC8}" type="presOf" srcId="{BA8CDF2A-B8C2-48E1-B50E-6F3E19CCC8E1}" destId="{E3BC016B-8A5C-4E5C-B5C6-F7AD78A96D33}" srcOrd="1" destOrd="0" presId="urn:microsoft.com/office/officeart/2005/8/layout/vList4#1"/>
    <dgm:cxn modelId="{314DF246-5FB0-4C0A-8F89-51C3AA349791}" srcId="{DD355DBC-0910-4E92-B118-F6DA60C0F792}" destId="{8C44737D-7C89-484B-99F7-723ABB126806}" srcOrd="0" destOrd="0" parTransId="{7F2AA70F-07F2-44CE-8DF6-4315B1BE784A}" sibTransId="{527EBBDF-5C5E-4D1A-A241-C63EBDB6BFC2}"/>
    <dgm:cxn modelId="{058C4DE0-21C2-4BCD-AD33-401E1664B893}" srcId="{DD355DBC-0910-4E92-B118-F6DA60C0F792}" destId="{A04D31D4-0557-4535-A7E5-75B85FF83846}" srcOrd="3" destOrd="0" parTransId="{817C99DB-9CA6-41F2-8E6B-2CC3D7201AEB}" sibTransId="{05E82A5A-80FC-46C1-B1C8-BF252B91A5A0}"/>
    <dgm:cxn modelId="{FA0D5C29-849E-441E-A50C-C9CFE7B51EE2}" type="presOf" srcId="{A04D31D4-0557-4535-A7E5-75B85FF83846}" destId="{B0C421CE-1093-441D-A003-3E4389723DBB}" srcOrd="1" destOrd="0" presId="urn:microsoft.com/office/officeart/2005/8/layout/vList4#1"/>
    <dgm:cxn modelId="{A1A5AC90-1A45-4FFF-9FF1-B2984A605643}" srcId="{DD355DBC-0910-4E92-B118-F6DA60C0F792}" destId="{BA8CDF2A-B8C2-48E1-B50E-6F3E19CCC8E1}" srcOrd="2" destOrd="0" parTransId="{93EDB3B8-887E-4BF6-BF3F-53FA9A6687FD}" sibTransId="{C3D05DA7-3FAD-4AF3-B06F-22F3AAF4883A}"/>
    <dgm:cxn modelId="{6D355869-CAC5-4168-B687-B52B5F22F117}" type="presOf" srcId="{BA8CDF2A-B8C2-48E1-B50E-6F3E19CCC8E1}" destId="{8311D679-2B24-422B-90F5-7F19843FE8EC}" srcOrd="0" destOrd="0" presId="urn:microsoft.com/office/officeart/2005/8/layout/vList4#1"/>
    <dgm:cxn modelId="{810B7A50-963C-4D52-B62D-D9E48CFEBC6D}" type="presOf" srcId="{DD355DBC-0910-4E92-B118-F6DA60C0F792}" destId="{83976476-8A97-40CF-A337-906A030C9251}" srcOrd="0" destOrd="0" presId="urn:microsoft.com/office/officeart/2005/8/layout/vList4#1"/>
    <dgm:cxn modelId="{2DAA7508-9601-4233-90F6-CD9597F6BB50}" type="presOf" srcId="{C592B503-4712-49ED-8888-B433D6CEE9DE}" destId="{AE3C30A4-D49F-47FA-B3DB-5C32F4237324}" srcOrd="0" destOrd="0" presId="urn:microsoft.com/office/officeart/2005/8/layout/vList4#1"/>
    <dgm:cxn modelId="{1CB57BC0-64E9-4FAC-B799-17F15F766EE7}" type="presParOf" srcId="{83976476-8A97-40CF-A337-906A030C9251}" destId="{816FBD99-4A57-4826-836E-5F4FFD9CD043}" srcOrd="0" destOrd="0" presId="urn:microsoft.com/office/officeart/2005/8/layout/vList4#1"/>
    <dgm:cxn modelId="{DD0C56D4-0601-4EC4-B663-451307D4ABC9}" type="presParOf" srcId="{816FBD99-4A57-4826-836E-5F4FFD9CD043}" destId="{4D286848-ECA8-4DCA-935A-8B3598B5A16F}" srcOrd="0" destOrd="0" presId="urn:microsoft.com/office/officeart/2005/8/layout/vList4#1"/>
    <dgm:cxn modelId="{FABEA98D-28CC-49D4-9B83-0C9AAF3B6088}" type="presParOf" srcId="{816FBD99-4A57-4826-836E-5F4FFD9CD043}" destId="{9C60E857-7B32-48B4-8A63-2E6FF4CACB47}" srcOrd="1" destOrd="0" presId="urn:microsoft.com/office/officeart/2005/8/layout/vList4#1"/>
    <dgm:cxn modelId="{13A36657-D34D-4A35-84F7-ED1607A8C54A}" type="presParOf" srcId="{816FBD99-4A57-4826-836E-5F4FFD9CD043}" destId="{2BA78BE6-F551-4BB8-B27D-E59DE01C7EDF}" srcOrd="2" destOrd="0" presId="urn:microsoft.com/office/officeart/2005/8/layout/vList4#1"/>
    <dgm:cxn modelId="{8E3AAACD-DC11-41F8-8CA7-55EAACDDC6FD}" type="presParOf" srcId="{83976476-8A97-40CF-A337-906A030C9251}" destId="{A3FD81A0-5D6A-44C4-A58F-CD1346009CDD}" srcOrd="1" destOrd="0" presId="urn:microsoft.com/office/officeart/2005/8/layout/vList4#1"/>
    <dgm:cxn modelId="{7792CDC0-66A8-4AC0-A7AF-67F464FD7AFB}" type="presParOf" srcId="{83976476-8A97-40CF-A337-906A030C9251}" destId="{7DFE3033-1F03-432D-BE8E-E32C4B6122D9}" srcOrd="2" destOrd="0" presId="urn:microsoft.com/office/officeart/2005/8/layout/vList4#1"/>
    <dgm:cxn modelId="{F727DCE1-2428-465E-8978-ADE571CAF1A3}" type="presParOf" srcId="{7DFE3033-1F03-432D-BE8E-E32C4B6122D9}" destId="{AE3C30A4-D49F-47FA-B3DB-5C32F4237324}" srcOrd="0" destOrd="0" presId="urn:microsoft.com/office/officeart/2005/8/layout/vList4#1"/>
    <dgm:cxn modelId="{87AB5F70-0852-4D32-9E9A-88491F9F51DF}" type="presParOf" srcId="{7DFE3033-1F03-432D-BE8E-E32C4B6122D9}" destId="{C863DBF9-BDD1-46F0-A4EC-ABC3745D04CB}" srcOrd="1" destOrd="0" presId="urn:microsoft.com/office/officeart/2005/8/layout/vList4#1"/>
    <dgm:cxn modelId="{5A36392D-FA2A-418E-A984-3ABF4099C04C}" type="presParOf" srcId="{7DFE3033-1F03-432D-BE8E-E32C4B6122D9}" destId="{CDE2B195-B66F-4A28-B3F9-BE9D22FCE57E}" srcOrd="2" destOrd="0" presId="urn:microsoft.com/office/officeart/2005/8/layout/vList4#1"/>
    <dgm:cxn modelId="{64CABB62-A4E7-4194-87DD-420ABC5FE074}" type="presParOf" srcId="{83976476-8A97-40CF-A337-906A030C9251}" destId="{D0809B01-6E6E-430A-9DCA-92163231F42C}" srcOrd="3" destOrd="0" presId="urn:microsoft.com/office/officeart/2005/8/layout/vList4#1"/>
    <dgm:cxn modelId="{B871310E-8BD2-49AA-8E0F-A1040A43CBAC}" type="presParOf" srcId="{83976476-8A97-40CF-A337-906A030C9251}" destId="{9A515542-DAAC-4CA1-810B-C890410FC00A}" srcOrd="4" destOrd="0" presId="urn:microsoft.com/office/officeart/2005/8/layout/vList4#1"/>
    <dgm:cxn modelId="{A0DF7AD3-6574-4EB7-AF68-04F49EC9B28B}" type="presParOf" srcId="{9A515542-DAAC-4CA1-810B-C890410FC00A}" destId="{8311D679-2B24-422B-90F5-7F19843FE8EC}" srcOrd="0" destOrd="0" presId="urn:microsoft.com/office/officeart/2005/8/layout/vList4#1"/>
    <dgm:cxn modelId="{FD5B4197-5C4E-4486-84BE-E5C0688795EE}" type="presParOf" srcId="{9A515542-DAAC-4CA1-810B-C890410FC00A}" destId="{7090BC40-F8F0-46D3-98B9-B9A91A6F6DF0}" srcOrd="1" destOrd="0" presId="urn:microsoft.com/office/officeart/2005/8/layout/vList4#1"/>
    <dgm:cxn modelId="{C75C121B-062C-40EF-81FF-413BDD4FED09}" type="presParOf" srcId="{9A515542-DAAC-4CA1-810B-C890410FC00A}" destId="{E3BC016B-8A5C-4E5C-B5C6-F7AD78A96D33}" srcOrd="2" destOrd="0" presId="urn:microsoft.com/office/officeart/2005/8/layout/vList4#1"/>
    <dgm:cxn modelId="{40ECB9BA-2B4B-4060-BE5B-77F16E8380FB}" type="presParOf" srcId="{83976476-8A97-40CF-A337-906A030C9251}" destId="{70EFC9FB-586B-4B52-9E40-F415DF4704D6}" srcOrd="5" destOrd="0" presId="urn:microsoft.com/office/officeart/2005/8/layout/vList4#1"/>
    <dgm:cxn modelId="{908027B4-08EF-4538-A9EC-E7C4A5084D91}" type="presParOf" srcId="{83976476-8A97-40CF-A337-906A030C9251}" destId="{D3EFD541-9D59-4587-82B4-48F8274D2F2B}" srcOrd="6" destOrd="0" presId="urn:microsoft.com/office/officeart/2005/8/layout/vList4#1"/>
    <dgm:cxn modelId="{7A7DF429-E200-4B36-88A5-79E898684C07}" type="presParOf" srcId="{D3EFD541-9D59-4587-82B4-48F8274D2F2B}" destId="{F908A7E4-F12A-4476-8F0D-00FCBFC32E6F}" srcOrd="0" destOrd="0" presId="urn:microsoft.com/office/officeart/2005/8/layout/vList4#1"/>
    <dgm:cxn modelId="{8C981763-9383-4ECA-B4EE-F2BE794E7FEC}" type="presParOf" srcId="{D3EFD541-9D59-4587-82B4-48F8274D2F2B}" destId="{9CE33541-A2BC-4F0F-A3AC-536569B3243D}" srcOrd="1" destOrd="0" presId="urn:microsoft.com/office/officeart/2005/8/layout/vList4#1"/>
    <dgm:cxn modelId="{12D1256D-FB7D-4AC1-AB5D-D766FCFD99AD}" type="presParOf" srcId="{D3EFD541-9D59-4587-82B4-48F8274D2F2B}" destId="{B0C421CE-1093-441D-A003-3E4389723DBB}" srcOrd="2" destOrd="0" presId="urn:microsoft.com/office/officeart/2005/8/layout/vList4#1"/>
  </dgm:cxnLst>
  <dgm:bg>
    <a:noFill/>
    <a:effectLst>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1ADE4-E8BA-422E-A07E-42D0F4E968FA}">
      <dsp:nvSpPr>
        <dsp:cNvPr id="0" name=""/>
        <dsp:cNvSpPr/>
      </dsp:nvSpPr>
      <dsp:spPr>
        <a:xfrm>
          <a:off x="218686" y="-5217"/>
          <a:ext cx="4293376" cy="4293376"/>
        </a:xfrm>
        <a:prstGeom prst="circularArrow">
          <a:avLst>
            <a:gd name="adj1" fmla="val 5274"/>
            <a:gd name="adj2" fmla="val 312630"/>
            <a:gd name="adj3" fmla="val 14304353"/>
            <a:gd name="adj4" fmla="val 17082553"/>
            <a:gd name="adj5" fmla="val 5477"/>
          </a:avLst>
        </a:prstGeom>
        <a:solidFill>
          <a:schemeClr val="accent6">
            <a:tint val="40000"/>
            <a:hueOff val="0"/>
            <a:satOff val="0"/>
            <a:lumOff val="0"/>
            <a:alphaOff val="0"/>
          </a:schemeClr>
        </a:solidFill>
        <a:ln>
          <a:noFill/>
        </a:ln>
        <a:effectLst/>
        <a:scene3d>
          <a:camera prst="orthographicFront">
            <a:rot lat="0" lon="0" rev="0"/>
          </a:camera>
          <a:lightRig rig="threePt" dir="t"/>
        </a:scene3d>
      </dsp:spPr>
      <dsp:style>
        <a:lnRef idx="0">
          <a:scrgbClr r="0" g="0" b="0"/>
        </a:lnRef>
        <a:fillRef idx="1">
          <a:scrgbClr r="0" g="0" b="0"/>
        </a:fillRef>
        <a:effectRef idx="0">
          <a:scrgbClr r="0" g="0" b="0"/>
        </a:effectRef>
        <a:fontRef idx="minor"/>
      </dsp:style>
    </dsp:sp>
    <dsp:sp modelId="{B608993C-441D-47D6-90BB-6F0972DE8538}">
      <dsp:nvSpPr>
        <dsp:cNvPr id="0" name=""/>
        <dsp:cNvSpPr/>
      </dsp:nvSpPr>
      <dsp:spPr>
        <a:xfrm>
          <a:off x="1584616" y="1485"/>
          <a:ext cx="1561517" cy="780758"/>
        </a:xfrm>
        <a:prstGeom prst="roundRect">
          <a:avLst/>
        </a:prstGeom>
        <a:solidFill>
          <a:schemeClr val="accent6">
            <a:alpha val="90000"/>
            <a:hueOff val="0"/>
            <a:satOff val="0"/>
            <a:lumOff val="0"/>
            <a:alphaOff val="0"/>
          </a:schemeClr>
        </a:solidFill>
        <a:ln w="38100" cap="flat" cmpd="sng" algn="ctr">
          <a:solidFill>
            <a:schemeClr val="lt1">
              <a:hueOff val="0"/>
              <a:satOff val="0"/>
              <a:lumOff val="0"/>
              <a:alphaOff val="0"/>
            </a:schemeClr>
          </a:solidFill>
          <a:prstDash val="solid"/>
        </a:ln>
        <a:effectLst>
          <a:glow rad="63500">
            <a:schemeClr val="accent6">
              <a:alpha val="90000"/>
              <a:hueOff val="0"/>
              <a:satOff val="0"/>
              <a:lumOff val="0"/>
              <a:alphaOff val="0"/>
              <a:alpha val="45000"/>
              <a:satMod val="120000"/>
            </a:schemeClr>
          </a:glow>
        </a:effectLst>
        <a:scene3d>
          <a:camera prst="orthographicFront">
            <a:rot lat="0" lon="0" rev="0"/>
          </a:camera>
          <a:lightRig rig="threePt" dir="t"/>
        </a:scene3d>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baseline="0" dirty="0" smtClean="0"/>
            <a:t>Item 1</a:t>
          </a:r>
          <a:endParaRPr lang="en-US" sz="1600" kern="1200" baseline="0" dirty="0"/>
        </a:p>
      </dsp:txBody>
      <dsp:txXfrm>
        <a:off x="1622729" y="39598"/>
        <a:ext cx="1485291" cy="704532"/>
      </dsp:txXfrm>
    </dsp:sp>
    <dsp:sp modelId="{A9163045-9B3F-4691-A7F9-DF18D02E4CD3}">
      <dsp:nvSpPr>
        <dsp:cNvPr id="0" name=""/>
        <dsp:cNvSpPr/>
      </dsp:nvSpPr>
      <dsp:spPr>
        <a:xfrm>
          <a:off x="3093003" y="872353"/>
          <a:ext cx="1561517" cy="780758"/>
        </a:xfrm>
        <a:prstGeom prst="roundRect">
          <a:avLst/>
        </a:prstGeom>
        <a:solidFill>
          <a:schemeClr val="accent6">
            <a:alpha val="90000"/>
            <a:hueOff val="0"/>
            <a:satOff val="0"/>
            <a:lumOff val="0"/>
            <a:alphaOff val="-8000"/>
          </a:schemeClr>
        </a:solidFill>
        <a:ln w="38100" cap="flat" cmpd="sng" algn="ctr">
          <a:solidFill>
            <a:schemeClr val="lt1">
              <a:hueOff val="0"/>
              <a:satOff val="0"/>
              <a:lumOff val="0"/>
              <a:alphaOff val="0"/>
            </a:schemeClr>
          </a:solidFill>
          <a:prstDash val="solid"/>
        </a:ln>
        <a:effectLst>
          <a:glow rad="63500">
            <a:schemeClr val="accent6">
              <a:alpha val="90000"/>
              <a:hueOff val="0"/>
              <a:satOff val="0"/>
              <a:lumOff val="0"/>
              <a:alphaOff val="-8000"/>
              <a:alpha val="45000"/>
              <a:satMod val="120000"/>
            </a:schemeClr>
          </a:glow>
        </a:effectLst>
        <a:scene3d>
          <a:camera prst="orthographicFront">
            <a:rot lat="0" lon="0" rev="0"/>
          </a:camera>
          <a:lightRig rig="threePt" dir="t"/>
        </a:scene3d>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baseline="0" dirty="0" smtClean="0"/>
            <a:t>Item 2</a:t>
          </a:r>
          <a:endParaRPr lang="en-US" sz="1600" kern="1200" baseline="0" dirty="0"/>
        </a:p>
      </dsp:txBody>
      <dsp:txXfrm>
        <a:off x="3131116" y="910466"/>
        <a:ext cx="1485291" cy="704532"/>
      </dsp:txXfrm>
    </dsp:sp>
    <dsp:sp modelId="{A1A62761-208D-4872-BD38-587B734EF76C}">
      <dsp:nvSpPr>
        <dsp:cNvPr id="0" name=""/>
        <dsp:cNvSpPr/>
      </dsp:nvSpPr>
      <dsp:spPr>
        <a:xfrm>
          <a:off x="3093003" y="2614088"/>
          <a:ext cx="1561517" cy="780758"/>
        </a:xfrm>
        <a:prstGeom prst="roundRect">
          <a:avLst/>
        </a:prstGeom>
        <a:solidFill>
          <a:schemeClr val="accent6">
            <a:alpha val="90000"/>
            <a:hueOff val="0"/>
            <a:satOff val="0"/>
            <a:lumOff val="0"/>
            <a:alphaOff val="-16000"/>
          </a:schemeClr>
        </a:solidFill>
        <a:ln w="38100" cap="flat" cmpd="sng" algn="ctr">
          <a:solidFill>
            <a:schemeClr val="lt1">
              <a:hueOff val="0"/>
              <a:satOff val="0"/>
              <a:lumOff val="0"/>
              <a:alphaOff val="0"/>
            </a:schemeClr>
          </a:solidFill>
          <a:prstDash val="solid"/>
        </a:ln>
        <a:effectLst>
          <a:glow rad="63500">
            <a:schemeClr val="accent6">
              <a:alpha val="90000"/>
              <a:hueOff val="0"/>
              <a:satOff val="0"/>
              <a:lumOff val="0"/>
              <a:alphaOff val="-16000"/>
              <a:alpha val="45000"/>
              <a:satMod val="120000"/>
            </a:schemeClr>
          </a:glow>
        </a:effectLst>
        <a:scene3d>
          <a:camera prst="orthographicFront">
            <a:rot lat="0" lon="0" rev="0"/>
          </a:camera>
          <a:lightRig rig="threePt" dir="t"/>
        </a:scene3d>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baseline="0" dirty="0" smtClean="0"/>
            <a:t>Item 3</a:t>
          </a:r>
          <a:endParaRPr lang="en-US" sz="1600" kern="1200" baseline="0" dirty="0"/>
        </a:p>
      </dsp:txBody>
      <dsp:txXfrm>
        <a:off x="3131116" y="2652201"/>
        <a:ext cx="1485291" cy="704532"/>
      </dsp:txXfrm>
    </dsp:sp>
    <dsp:sp modelId="{2DD5B609-84D9-493C-994C-E7DEBF8B9EB9}">
      <dsp:nvSpPr>
        <dsp:cNvPr id="0" name=""/>
        <dsp:cNvSpPr/>
      </dsp:nvSpPr>
      <dsp:spPr>
        <a:xfrm>
          <a:off x="1584616" y="3484955"/>
          <a:ext cx="1561517" cy="780758"/>
        </a:xfrm>
        <a:prstGeom prst="roundRect">
          <a:avLst/>
        </a:prstGeom>
        <a:solidFill>
          <a:schemeClr val="accent6">
            <a:alpha val="90000"/>
            <a:hueOff val="0"/>
            <a:satOff val="0"/>
            <a:lumOff val="0"/>
            <a:alphaOff val="-24000"/>
          </a:schemeClr>
        </a:solidFill>
        <a:ln w="38100" cap="flat" cmpd="sng" algn="ctr">
          <a:solidFill>
            <a:schemeClr val="lt1">
              <a:hueOff val="0"/>
              <a:satOff val="0"/>
              <a:lumOff val="0"/>
              <a:alphaOff val="0"/>
            </a:schemeClr>
          </a:solidFill>
          <a:prstDash val="solid"/>
        </a:ln>
        <a:effectLst>
          <a:glow rad="63500">
            <a:schemeClr val="accent6">
              <a:alpha val="90000"/>
              <a:hueOff val="0"/>
              <a:satOff val="0"/>
              <a:lumOff val="0"/>
              <a:alphaOff val="-24000"/>
              <a:alpha val="45000"/>
              <a:satMod val="120000"/>
            </a:schemeClr>
          </a:glow>
        </a:effectLst>
        <a:scene3d>
          <a:camera prst="orthographicFront">
            <a:rot lat="0" lon="0" rev="0"/>
          </a:camera>
          <a:lightRig rig="threePt" dir="t"/>
        </a:scene3d>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baseline="0" dirty="0" smtClean="0"/>
            <a:t>Item 4</a:t>
          </a:r>
          <a:endParaRPr lang="en-US" sz="1600" kern="1200" dirty="0"/>
        </a:p>
      </dsp:txBody>
      <dsp:txXfrm>
        <a:off x="1622729" y="3523068"/>
        <a:ext cx="1485291" cy="704532"/>
      </dsp:txXfrm>
    </dsp:sp>
    <dsp:sp modelId="{37206494-470C-48AB-A15E-8AEFABE54B49}">
      <dsp:nvSpPr>
        <dsp:cNvPr id="0" name=""/>
        <dsp:cNvSpPr/>
      </dsp:nvSpPr>
      <dsp:spPr>
        <a:xfrm>
          <a:off x="76229" y="2614088"/>
          <a:ext cx="1561517" cy="780758"/>
        </a:xfrm>
        <a:prstGeom prst="roundRect">
          <a:avLst/>
        </a:prstGeom>
        <a:solidFill>
          <a:schemeClr val="accent6">
            <a:alpha val="90000"/>
            <a:hueOff val="0"/>
            <a:satOff val="0"/>
            <a:lumOff val="0"/>
            <a:alphaOff val="-32000"/>
          </a:schemeClr>
        </a:solidFill>
        <a:ln w="38100" cap="flat" cmpd="sng" algn="ctr">
          <a:solidFill>
            <a:schemeClr val="lt1">
              <a:hueOff val="0"/>
              <a:satOff val="0"/>
              <a:lumOff val="0"/>
              <a:alphaOff val="0"/>
            </a:schemeClr>
          </a:solidFill>
          <a:prstDash val="solid"/>
        </a:ln>
        <a:effectLst>
          <a:glow rad="63500">
            <a:schemeClr val="accent6">
              <a:alpha val="90000"/>
              <a:hueOff val="0"/>
              <a:satOff val="0"/>
              <a:lumOff val="0"/>
              <a:alphaOff val="-32000"/>
              <a:alpha val="45000"/>
              <a:satMod val="120000"/>
            </a:schemeClr>
          </a:glow>
        </a:effectLst>
        <a:scene3d>
          <a:camera prst="orthographicFront">
            <a:rot lat="0" lon="0" rev="0"/>
          </a:camera>
          <a:lightRig rig="threePt" dir="t"/>
        </a:scene3d>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Item</a:t>
          </a:r>
          <a:r>
            <a:rPr lang="en-US" sz="1800" kern="1200" dirty="0" smtClean="0"/>
            <a:t> 5</a:t>
          </a:r>
          <a:endParaRPr lang="en-US" sz="1800" kern="1200" dirty="0"/>
        </a:p>
      </dsp:txBody>
      <dsp:txXfrm>
        <a:off x="114342" y="2652201"/>
        <a:ext cx="1485291" cy="704532"/>
      </dsp:txXfrm>
    </dsp:sp>
    <dsp:sp modelId="{CAD249C5-B3AC-47DA-93D0-E73AC39604E6}">
      <dsp:nvSpPr>
        <dsp:cNvPr id="0" name=""/>
        <dsp:cNvSpPr/>
      </dsp:nvSpPr>
      <dsp:spPr>
        <a:xfrm>
          <a:off x="76229" y="872353"/>
          <a:ext cx="1561517" cy="780758"/>
        </a:xfrm>
        <a:prstGeom prst="roundRect">
          <a:avLst/>
        </a:prstGeom>
        <a:solidFill>
          <a:schemeClr val="accent6">
            <a:alpha val="90000"/>
            <a:hueOff val="0"/>
            <a:satOff val="0"/>
            <a:lumOff val="0"/>
            <a:alphaOff val="-40000"/>
          </a:schemeClr>
        </a:solidFill>
        <a:ln w="38100" cap="flat" cmpd="sng" algn="ctr">
          <a:solidFill>
            <a:schemeClr val="lt1">
              <a:hueOff val="0"/>
              <a:satOff val="0"/>
              <a:lumOff val="0"/>
              <a:alphaOff val="0"/>
            </a:schemeClr>
          </a:solidFill>
          <a:prstDash val="solid"/>
        </a:ln>
        <a:effectLst>
          <a:glow rad="63500">
            <a:schemeClr val="accent6">
              <a:alpha val="90000"/>
              <a:hueOff val="0"/>
              <a:satOff val="0"/>
              <a:lumOff val="0"/>
              <a:alphaOff val="-40000"/>
              <a:alpha val="45000"/>
              <a:satMod val="120000"/>
            </a:schemeClr>
          </a:glow>
        </a:effectLst>
        <a:scene3d>
          <a:camera prst="orthographicFront">
            <a:rot lat="0" lon="0" rev="0"/>
          </a:camera>
          <a:lightRig rig="threePt" dir="t"/>
        </a:scene3d>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Item</a:t>
          </a:r>
          <a:r>
            <a:rPr lang="en-US" sz="3600" kern="1200" dirty="0" smtClean="0"/>
            <a:t> </a:t>
          </a:r>
          <a:r>
            <a:rPr lang="en-US" sz="1600" kern="1200" dirty="0" smtClean="0"/>
            <a:t>6</a:t>
          </a:r>
          <a:endParaRPr lang="en-US" sz="1600" kern="1200" dirty="0"/>
        </a:p>
      </dsp:txBody>
      <dsp:txXfrm>
        <a:off x="114342" y="910466"/>
        <a:ext cx="1485291" cy="7045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86848-ECA8-4DCA-935A-8B3598B5A16F}">
      <dsp:nvSpPr>
        <dsp:cNvPr id="0" name=""/>
        <dsp:cNvSpPr/>
      </dsp:nvSpPr>
      <dsp:spPr>
        <a:xfrm>
          <a:off x="0" y="0"/>
          <a:ext cx="4724399" cy="796974"/>
        </a:xfrm>
        <a:prstGeom prst="roundRect">
          <a:avLst>
            <a:gd name="adj" fmla="val 10000"/>
          </a:avLst>
        </a:prstGeom>
        <a:solidFill>
          <a:schemeClr val="accent4">
            <a:alpha val="90000"/>
            <a:hueOff val="0"/>
            <a:satOff val="0"/>
            <a:lumOff val="0"/>
            <a:alphaOff val="0"/>
          </a:schemeClr>
        </a:solidFill>
        <a:ln w="38100" cap="flat" cmpd="sng" algn="ctr">
          <a:solidFill>
            <a:schemeClr val="lt1">
              <a:hueOff val="0"/>
              <a:satOff val="0"/>
              <a:lumOff val="0"/>
              <a:alphaOff val="0"/>
            </a:schemeClr>
          </a:solidFill>
          <a:prstDash val="solid"/>
        </a:ln>
        <a:effectLst>
          <a:glow rad="63500">
            <a:schemeClr val="accent4">
              <a:alpha val="90000"/>
              <a:hueOff val="0"/>
              <a:satOff val="0"/>
              <a:lumOff val="0"/>
              <a:alphaOff val="0"/>
              <a:alpha val="45000"/>
              <a:satMod val="120000"/>
            </a:schemeClr>
          </a:glo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smtClean="0"/>
            <a:t>Process 1</a:t>
          </a:r>
          <a:r>
            <a:rPr lang="en-US" sz="1200" kern="1200" smtClean="0"/>
            <a:t/>
          </a:r>
          <a:br>
            <a:rPr lang="en-US" sz="1200" kern="1200" smtClean="0"/>
          </a:br>
          <a:r>
            <a:rPr lang="en-US" sz="1000" kern="1200" smtClean="0">
              <a:latin typeface="+mn-lt"/>
            </a:rPr>
            <a:t>A placeholder for text for more information</a:t>
          </a:r>
          <a:endParaRPr lang="en-US" sz="1000" kern="1200" dirty="0">
            <a:latin typeface="+mn-lt"/>
          </a:endParaRPr>
        </a:p>
      </dsp:txBody>
      <dsp:txXfrm>
        <a:off x="1024577" y="0"/>
        <a:ext cx="3699822" cy="796974"/>
      </dsp:txXfrm>
    </dsp:sp>
    <dsp:sp modelId="{9C60E857-7B32-48B4-8A63-2E6FF4CACB47}">
      <dsp:nvSpPr>
        <dsp:cNvPr id="0" name=""/>
        <dsp:cNvSpPr/>
      </dsp:nvSpPr>
      <dsp:spPr>
        <a:xfrm>
          <a:off x="79697" y="79697"/>
          <a:ext cx="944880" cy="637579"/>
        </a:xfrm>
        <a:prstGeom prst="roundRect">
          <a:avLst>
            <a:gd name="adj" fmla="val 10000"/>
          </a:avLst>
        </a:prstGeom>
        <a:solidFill>
          <a:schemeClr val="accent4">
            <a:tint val="50000"/>
            <a:alpha val="90000"/>
            <a:hueOff val="0"/>
            <a:satOff val="0"/>
            <a:lumOff val="0"/>
            <a:alphaOff val="0"/>
          </a:schemeClr>
        </a:solidFill>
        <a:ln w="38100" cap="flat" cmpd="sng" algn="ctr">
          <a:solidFill>
            <a:schemeClr val="lt1">
              <a:hueOff val="0"/>
              <a:satOff val="0"/>
              <a:lumOff val="0"/>
              <a:alphaOff val="0"/>
            </a:schemeClr>
          </a:solidFill>
          <a:prstDash val="solid"/>
        </a:ln>
        <a:effectLst>
          <a:glow rad="63500">
            <a:schemeClr val="accent4">
              <a:tint val="50000"/>
              <a:alpha val="90000"/>
              <a:hueOff val="0"/>
              <a:satOff val="0"/>
              <a:lumOff val="0"/>
              <a:alphaOff val="0"/>
              <a:alpha val="45000"/>
              <a:satMod val="120000"/>
            </a:schemeClr>
          </a:glow>
        </a:effectLst>
      </dsp:spPr>
      <dsp:style>
        <a:lnRef idx="3">
          <a:scrgbClr r="0" g="0" b="0"/>
        </a:lnRef>
        <a:fillRef idx="1">
          <a:scrgbClr r="0" g="0" b="0"/>
        </a:fillRef>
        <a:effectRef idx="1">
          <a:scrgbClr r="0" g="0" b="0"/>
        </a:effectRef>
        <a:fontRef idx="minor"/>
      </dsp:style>
    </dsp:sp>
    <dsp:sp modelId="{AE3C30A4-D49F-47FA-B3DB-5C32F4237324}">
      <dsp:nvSpPr>
        <dsp:cNvPr id="0" name=""/>
        <dsp:cNvSpPr/>
      </dsp:nvSpPr>
      <dsp:spPr>
        <a:xfrm>
          <a:off x="0" y="876672"/>
          <a:ext cx="4724399" cy="796974"/>
        </a:xfrm>
        <a:prstGeom prst="roundRect">
          <a:avLst>
            <a:gd name="adj" fmla="val 10000"/>
          </a:avLst>
        </a:prstGeom>
        <a:solidFill>
          <a:schemeClr val="accent4">
            <a:alpha val="90000"/>
            <a:hueOff val="0"/>
            <a:satOff val="0"/>
            <a:lumOff val="0"/>
            <a:alphaOff val="-13333"/>
          </a:schemeClr>
        </a:solidFill>
        <a:ln w="38100" cap="flat" cmpd="sng" algn="ctr">
          <a:solidFill>
            <a:schemeClr val="lt1">
              <a:hueOff val="0"/>
              <a:satOff val="0"/>
              <a:lumOff val="0"/>
              <a:alphaOff val="0"/>
            </a:schemeClr>
          </a:solidFill>
          <a:prstDash val="solid"/>
        </a:ln>
        <a:effectLst>
          <a:glow rad="63500">
            <a:schemeClr val="accent4">
              <a:alpha val="90000"/>
              <a:hueOff val="0"/>
              <a:satOff val="0"/>
              <a:lumOff val="0"/>
              <a:alphaOff val="-13333"/>
              <a:alpha val="45000"/>
              <a:satMod val="120000"/>
            </a:schemeClr>
          </a:glo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smtClean="0"/>
            <a:t>Process 2</a:t>
          </a:r>
          <a:r>
            <a:rPr lang="en-US" sz="1200" kern="1200" smtClean="0"/>
            <a:t/>
          </a:r>
          <a:br>
            <a:rPr lang="en-US" sz="1200" kern="1200" smtClean="0"/>
          </a:br>
          <a:r>
            <a:rPr lang="en-US" sz="1000" kern="1200" smtClean="0"/>
            <a:t>A placeholder for text for more information</a:t>
          </a:r>
          <a:endParaRPr lang="en-US" sz="1000" kern="1200" dirty="0"/>
        </a:p>
      </dsp:txBody>
      <dsp:txXfrm>
        <a:off x="1024577" y="876672"/>
        <a:ext cx="3699822" cy="796974"/>
      </dsp:txXfrm>
    </dsp:sp>
    <dsp:sp modelId="{C863DBF9-BDD1-46F0-A4EC-ABC3745D04CB}">
      <dsp:nvSpPr>
        <dsp:cNvPr id="0" name=""/>
        <dsp:cNvSpPr/>
      </dsp:nvSpPr>
      <dsp:spPr>
        <a:xfrm>
          <a:off x="79697" y="956369"/>
          <a:ext cx="944880" cy="637579"/>
        </a:xfrm>
        <a:prstGeom prst="roundRect">
          <a:avLst>
            <a:gd name="adj" fmla="val 10000"/>
          </a:avLst>
        </a:prstGeom>
        <a:solidFill>
          <a:schemeClr val="accent4">
            <a:tint val="50000"/>
            <a:alpha val="90000"/>
            <a:hueOff val="23778"/>
            <a:satOff val="-1039"/>
            <a:lumOff val="3667"/>
            <a:alphaOff val="-13333"/>
          </a:schemeClr>
        </a:solidFill>
        <a:ln w="38100" cap="flat" cmpd="sng" algn="ctr">
          <a:solidFill>
            <a:schemeClr val="lt1">
              <a:hueOff val="0"/>
              <a:satOff val="0"/>
              <a:lumOff val="0"/>
              <a:alphaOff val="0"/>
            </a:schemeClr>
          </a:solidFill>
          <a:prstDash val="solid"/>
        </a:ln>
        <a:effectLst>
          <a:glow rad="63500">
            <a:schemeClr val="accent4">
              <a:tint val="50000"/>
              <a:alpha val="90000"/>
              <a:hueOff val="23778"/>
              <a:satOff val="-1039"/>
              <a:lumOff val="3667"/>
              <a:alphaOff val="-13333"/>
              <a:alpha val="45000"/>
              <a:satMod val="120000"/>
            </a:schemeClr>
          </a:glow>
        </a:effectLst>
      </dsp:spPr>
      <dsp:style>
        <a:lnRef idx="3">
          <a:scrgbClr r="0" g="0" b="0"/>
        </a:lnRef>
        <a:fillRef idx="1">
          <a:scrgbClr r="0" g="0" b="0"/>
        </a:fillRef>
        <a:effectRef idx="1">
          <a:scrgbClr r="0" g="0" b="0"/>
        </a:effectRef>
        <a:fontRef idx="minor"/>
      </dsp:style>
    </dsp:sp>
    <dsp:sp modelId="{8311D679-2B24-422B-90F5-7F19843FE8EC}">
      <dsp:nvSpPr>
        <dsp:cNvPr id="0" name=""/>
        <dsp:cNvSpPr/>
      </dsp:nvSpPr>
      <dsp:spPr>
        <a:xfrm>
          <a:off x="0" y="1753344"/>
          <a:ext cx="4724399" cy="796974"/>
        </a:xfrm>
        <a:prstGeom prst="roundRect">
          <a:avLst>
            <a:gd name="adj" fmla="val 10000"/>
          </a:avLst>
        </a:prstGeom>
        <a:solidFill>
          <a:schemeClr val="accent4">
            <a:alpha val="90000"/>
            <a:hueOff val="0"/>
            <a:satOff val="0"/>
            <a:lumOff val="0"/>
            <a:alphaOff val="-26667"/>
          </a:schemeClr>
        </a:solidFill>
        <a:ln w="38100" cap="flat" cmpd="sng" algn="ctr">
          <a:solidFill>
            <a:schemeClr val="lt1">
              <a:hueOff val="0"/>
              <a:satOff val="0"/>
              <a:lumOff val="0"/>
              <a:alphaOff val="0"/>
            </a:schemeClr>
          </a:solidFill>
          <a:prstDash val="solid"/>
        </a:ln>
        <a:effectLst>
          <a:glow rad="63500">
            <a:schemeClr val="accent4">
              <a:alpha val="90000"/>
              <a:hueOff val="0"/>
              <a:satOff val="0"/>
              <a:lumOff val="0"/>
              <a:alphaOff val="-26667"/>
              <a:alpha val="45000"/>
              <a:satMod val="120000"/>
            </a:schemeClr>
          </a:glo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smtClean="0"/>
            <a:t>Process 3</a:t>
          </a:r>
          <a:r>
            <a:rPr lang="en-US" sz="1200" kern="1200" smtClean="0"/>
            <a:t/>
          </a:r>
          <a:br>
            <a:rPr lang="en-US" sz="1200" kern="1200" smtClean="0"/>
          </a:br>
          <a:r>
            <a:rPr lang="en-US" sz="1000" kern="1200" smtClean="0"/>
            <a:t>A placeholder for text for more information</a:t>
          </a:r>
          <a:endParaRPr lang="en-US" sz="1000" kern="1200" dirty="0"/>
        </a:p>
      </dsp:txBody>
      <dsp:txXfrm>
        <a:off x="1024577" y="1753344"/>
        <a:ext cx="3699822" cy="796974"/>
      </dsp:txXfrm>
    </dsp:sp>
    <dsp:sp modelId="{7090BC40-F8F0-46D3-98B9-B9A91A6F6DF0}">
      <dsp:nvSpPr>
        <dsp:cNvPr id="0" name=""/>
        <dsp:cNvSpPr/>
      </dsp:nvSpPr>
      <dsp:spPr>
        <a:xfrm>
          <a:off x="79697" y="1833041"/>
          <a:ext cx="944880" cy="637579"/>
        </a:xfrm>
        <a:prstGeom prst="roundRect">
          <a:avLst>
            <a:gd name="adj" fmla="val 10000"/>
          </a:avLst>
        </a:prstGeom>
        <a:solidFill>
          <a:schemeClr val="accent4">
            <a:tint val="50000"/>
            <a:alpha val="90000"/>
            <a:hueOff val="47556"/>
            <a:satOff val="-2079"/>
            <a:lumOff val="7333"/>
            <a:alphaOff val="-26667"/>
          </a:schemeClr>
        </a:solidFill>
        <a:ln w="38100" cap="flat" cmpd="sng" algn="ctr">
          <a:solidFill>
            <a:schemeClr val="lt1">
              <a:hueOff val="0"/>
              <a:satOff val="0"/>
              <a:lumOff val="0"/>
              <a:alphaOff val="0"/>
            </a:schemeClr>
          </a:solidFill>
          <a:prstDash val="solid"/>
        </a:ln>
        <a:effectLst>
          <a:glow rad="63500">
            <a:schemeClr val="accent4">
              <a:tint val="50000"/>
              <a:alpha val="90000"/>
              <a:hueOff val="47556"/>
              <a:satOff val="-2079"/>
              <a:lumOff val="7333"/>
              <a:alphaOff val="-26667"/>
              <a:alpha val="45000"/>
              <a:satMod val="120000"/>
            </a:schemeClr>
          </a:glow>
        </a:effectLst>
      </dsp:spPr>
      <dsp:style>
        <a:lnRef idx="3">
          <a:scrgbClr r="0" g="0" b="0"/>
        </a:lnRef>
        <a:fillRef idx="1">
          <a:scrgbClr r="0" g="0" b="0"/>
        </a:fillRef>
        <a:effectRef idx="1">
          <a:scrgbClr r="0" g="0" b="0"/>
        </a:effectRef>
        <a:fontRef idx="minor"/>
      </dsp:style>
    </dsp:sp>
    <dsp:sp modelId="{F908A7E4-F12A-4476-8F0D-00FCBFC32E6F}">
      <dsp:nvSpPr>
        <dsp:cNvPr id="0" name=""/>
        <dsp:cNvSpPr/>
      </dsp:nvSpPr>
      <dsp:spPr>
        <a:xfrm>
          <a:off x="0" y="2630016"/>
          <a:ext cx="4724399" cy="796974"/>
        </a:xfrm>
        <a:prstGeom prst="roundRect">
          <a:avLst>
            <a:gd name="adj" fmla="val 10000"/>
          </a:avLst>
        </a:prstGeom>
        <a:solidFill>
          <a:schemeClr val="accent4">
            <a:alpha val="90000"/>
            <a:hueOff val="0"/>
            <a:satOff val="0"/>
            <a:lumOff val="0"/>
            <a:alphaOff val="-40000"/>
          </a:schemeClr>
        </a:solidFill>
        <a:ln w="38100" cap="flat" cmpd="sng" algn="ctr">
          <a:solidFill>
            <a:schemeClr val="lt1">
              <a:hueOff val="0"/>
              <a:satOff val="0"/>
              <a:lumOff val="0"/>
              <a:alphaOff val="0"/>
            </a:schemeClr>
          </a:solidFill>
          <a:prstDash val="solid"/>
        </a:ln>
        <a:effectLst>
          <a:glow rad="63500">
            <a:schemeClr val="accent4">
              <a:alpha val="90000"/>
              <a:hueOff val="0"/>
              <a:satOff val="0"/>
              <a:lumOff val="0"/>
              <a:alphaOff val="-40000"/>
              <a:alpha val="45000"/>
              <a:satMod val="120000"/>
            </a:schemeClr>
          </a:glo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smtClean="0"/>
            <a:t>Process 4</a:t>
          </a:r>
          <a:r>
            <a:rPr lang="en-US" sz="1000" kern="1200" smtClean="0"/>
            <a:t/>
          </a:r>
          <a:br>
            <a:rPr lang="en-US" sz="1000" kern="1200" smtClean="0"/>
          </a:br>
          <a:r>
            <a:rPr lang="en-US" sz="1000" kern="1200" smtClean="0"/>
            <a:t>A placeholder for text for more information</a:t>
          </a:r>
          <a:endParaRPr lang="en-US" sz="1000" kern="1200" dirty="0"/>
        </a:p>
      </dsp:txBody>
      <dsp:txXfrm>
        <a:off x="1024577" y="2630016"/>
        <a:ext cx="3699822" cy="796974"/>
      </dsp:txXfrm>
    </dsp:sp>
    <dsp:sp modelId="{9CE33541-A2BC-4F0F-A3AC-536569B3243D}">
      <dsp:nvSpPr>
        <dsp:cNvPr id="0" name=""/>
        <dsp:cNvSpPr/>
      </dsp:nvSpPr>
      <dsp:spPr>
        <a:xfrm>
          <a:off x="79697" y="2709713"/>
          <a:ext cx="944880" cy="637579"/>
        </a:xfrm>
        <a:prstGeom prst="roundRect">
          <a:avLst>
            <a:gd name="adj" fmla="val 10000"/>
          </a:avLst>
        </a:prstGeom>
        <a:solidFill>
          <a:schemeClr val="accent4">
            <a:tint val="50000"/>
            <a:alpha val="90000"/>
            <a:hueOff val="71334"/>
            <a:satOff val="-3118"/>
            <a:lumOff val="11000"/>
            <a:alphaOff val="-40000"/>
          </a:schemeClr>
        </a:solidFill>
        <a:ln w="38100" cap="flat" cmpd="sng" algn="ctr">
          <a:solidFill>
            <a:schemeClr val="lt1">
              <a:hueOff val="0"/>
              <a:satOff val="0"/>
              <a:lumOff val="0"/>
              <a:alphaOff val="0"/>
            </a:schemeClr>
          </a:solidFill>
          <a:prstDash val="solid"/>
        </a:ln>
        <a:effectLst>
          <a:glow rad="63500">
            <a:schemeClr val="accent4">
              <a:tint val="50000"/>
              <a:alpha val="90000"/>
              <a:hueOff val="71334"/>
              <a:satOff val="-3118"/>
              <a:lumOff val="11000"/>
              <a:alphaOff val="-40000"/>
              <a:alpha val="45000"/>
              <a:satMod val="120000"/>
            </a:schemeClr>
          </a:glow>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88B8DF-24AD-4F40-BBFC-89725AEAF415}" type="datetimeFigureOut">
              <a:rPr lang="en-US" smtClean="0"/>
              <a:pPr/>
              <a:t>4/20/2014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2352DE-026B-4B56-8316-D39959E3BD60}" type="slidenum">
              <a:rPr lang="en-US" smtClean="0"/>
              <a:pPr/>
              <a:t>‹#›</a:t>
            </a:fld>
            <a:endParaRPr lang="en-US"/>
          </a:p>
        </p:txBody>
      </p:sp>
    </p:spTree>
    <p:extLst>
      <p:ext uri="{BB962C8B-B14F-4D97-AF65-F5344CB8AC3E}">
        <p14:creationId xmlns:p14="http://schemas.microsoft.com/office/powerpoint/2010/main" xmlns="" val="1842047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D9D4B4-0EC2-42AE-ABEC-26842DCC58CF}" type="datetimeFigureOut">
              <a:rPr lang="en-US" smtClean="0"/>
              <a:pPr/>
              <a:t>4/20/2014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105E4-9E70-4B8C-B294-1B0219D99967}" type="slidenum">
              <a:rPr lang="en-US" smtClean="0"/>
              <a:pPr/>
              <a:t>‹#›</a:t>
            </a:fld>
            <a:endParaRPr lang="en-US"/>
          </a:p>
        </p:txBody>
      </p:sp>
    </p:spTree>
    <p:extLst>
      <p:ext uri="{BB962C8B-B14F-4D97-AF65-F5344CB8AC3E}">
        <p14:creationId xmlns:p14="http://schemas.microsoft.com/office/powerpoint/2010/main" xmlns="" val="128264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12" name="Picture 11" descr="back_ground_element.png"/>
          <p:cNvPicPr>
            <a:picLocks noChangeAspect="1"/>
          </p:cNvPicPr>
          <p:nvPr userDrawn="1"/>
        </p:nvPicPr>
        <p:blipFill>
          <a:blip r:embed="rId2"/>
          <a:stretch>
            <a:fillRect/>
          </a:stretch>
        </p:blipFill>
        <p:spPr>
          <a:xfrm>
            <a:off x="0" y="0"/>
            <a:ext cx="9144000" cy="6858000"/>
          </a:xfrm>
          <a:prstGeom prst="rect">
            <a:avLst/>
          </a:prstGeom>
        </p:spPr>
      </p:pic>
      <p:pic>
        <p:nvPicPr>
          <p:cNvPr id="9" name="Picture 8" descr="upper_swoosh_graphic_element.png"/>
          <p:cNvPicPr>
            <a:picLocks noChangeAspect="1"/>
          </p:cNvPicPr>
          <p:nvPr userDrawn="1"/>
        </p:nvPicPr>
        <p:blipFill>
          <a:blip r:embed="rId3"/>
          <a:stretch>
            <a:fillRect/>
          </a:stretch>
        </p:blipFill>
        <p:spPr>
          <a:xfrm>
            <a:off x="0" y="0"/>
            <a:ext cx="9144000" cy="6858000"/>
          </a:xfrm>
          <a:prstGeom prst="rect">
            <a:avLst/>
          </a:prstGeom>
        </p:spPr>
      </p:pic>
      <p:pic>
        <p:nvPicPr>
          <p:cNvPr id="7" name="Picture 6" descr="lower_swoosh_graphic_element.png"/>
          <p:cNvPicPr>
            <a:picLocks noChangeAspect="1"/>
          </p:cNvPicPr>
          <p:nvPr userDrawn="1"/>
        </p:nvPicPr>
        <p:blipFill>
          <a:blip r:embed="rId4"/>
          <a:stretch>
            <a:fillRect/>
          </a:stretch>
        </p:blipFill>
        <p:spPr>
          <a:xfrm>
            <a:off x="0" y="0"/>
            <a:ext cx="9144000" cy="6858000"/>
          </a:xfrm>
          <a:prstGeom prst="rect">
            <a:avLst/>
          </a:prstGeom>
        </p:spPr>
      </p:pic>
      <p:pic>
        <p:nvPicPr>
          <p:cNvPr id="10" name="Picture 9" descr="atom_element_large.png"/>
          <p:cNvPicPr>
            <a:picLocks noChangeAspect="1"/>
          </p:cNvPicPr>
          <p:nvPr userDrawn="1"/>
        </p:nvPicPr>
        <p:blipFill>
          <a:blip r:embed="rId5"/>
          <a:stretch>
            <a:fillRect/>
          </a:stretch>
        </p:blipFill>
        <p:spPr>
          <a:xfrm>
            <a:off x="-3733800" y="-152400"/>
            <a:ext cx="9144000" cy="9753599"/>
          </a:xfrm>
          <a:prstGeom prst="rect">
            <a:avLst/>
          </a:prstGeom>
        </p:spPr>
      </p:pic>
      <p:sp>
        <p:nvSpPr>
          <p:cNvPr id="2" name="Title 1"/>
          <p:cNvSpPr>
            <a:spLocks noGrp="1"/>
          </p:cNvSpPr>
          <p:nvPr>
            <p:ph type="ctrTitle"/>
          </p:nvPr>
        </p:nvSpPr>
        <p:spPr>
          <a:xfrm>
            <a:off x="3886200" y="1371600"/>
            <a:ext cx="7772400" cy="860425"/>
          </a:xfrm>
        </p:spPr>
        <p:txBody>
          <a:bodyPr anchor="b" anchorCtr="0"/>
          <a:lstStyle>
            <a:lvl1pPr algn="l">
              <a:buFontTx/>
              <a:buNone/>
              <a:defRPr>
                <a:solidFill>
                  <a:schemeClr val="accent6">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904800" y="2090399"/>
            <a:ext cx="7753800" cy="1752600"/>
          </a:xfrm>
          <a:effectLst>
            <a:reflection blurRad="6350" stA="52000" endA="300" endPos="35000" dir="5400000" sy="-100000" algn="bl" rotWithShape="0"/>
          </a:effectLst>
        </p:spPr>
        <p:txBody>
          <a:bodyPr>
            <a:normAutofit/>
          </a:bodyPr>
          <a:lstStyle>
            <a:lvl1pPr marL="0" indent="0" algn="l">
              <a:buNone/>
              <a:defRPr sz="2400">
                <a:solidFill>
                  <a:schemeClr val="accent6">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81582BD6-FC20-4557-852B-8433F8572D30}" type="slidenum">
              <a:rPr lang="en-US" smtClean="0"/>
              <a:pPr/>
              <a:t>‹#›</a:t>
            </a:fld>
            <a:endParaRPr lang="en-US" dirty="0"/>
          </a:p>
        </p:txBody>
      </p:sp>
      <p:sp>
        <p:nvSpPr>
          <p:cNvPr id="6" name="Footer Placeholder 5"/>
          <p:cNvSpPr>
            <a:spLocks noGrp="1"/>
          </p:cNvSpPr>
          <p:nvPr>
            <p:ph type="ftr" sz="quarter" idx="11"/>
          </p:nvPr>
        </p:nvSpPr>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93836"/>
            <a:ext cx="5111750"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2087" y="1798637"/>
            <a:ext cx="2855913" cy="4373563"/>
          </a:xfrm>
        </p:spPr>
        <p:txBody>
          <a:bodyPr/>
          <a:lstStyle>
            <a:lvl1pPr marL="0" indent="0">
              <a:lnSpc>
                <a:spcPts val="16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a:xfrm>
            <a:off x="-76200" y="549600"/>
            <a:ext cx="8229600" cy="639763"/>
          </a:xfrm>
        </p:spPr>
        <p:txBody>
          <a:bodyPr/>
          <a:lstStyle>
            <a:lvl1pPr>
              <a:defRPr>
                <a:solidFill>
                  <a:schemeClr val="accent6">
                    <a:lumMod val="50000"/>
                  </a:schemeClr>
                </a:solidFill>
              </a:defRPr>
            </a:lvl1pPr>
          </a:lstStyle>
          <a:p>
            <a:r>
              <a:rPr lang="en-US" smtClean="0"/>
              <a:t>Click to edit Master title style</a:t>
            </a:r>
            <a:endParaRPr lang="en-US" dirty="0"/>
          </a:p>
        </p:txBody>
      </p:sp>
      <p:sp>
        <p:nvSpPr>
          <p:cNvPr id="15" name="Text Placeholder 10"/>
          <p:cNvSpPr>
            <a:spLocks noGrp="1"/>
          </p:cNvSpPr>
          <p:nvPr>
            <p:ph type="body" sz="quarter" idx="13"/>
          </p:nvPr>
        </p:nvSpPr>
        <p:spPr>
          <a:xfrm>
            <a:off x="130800" y="1066800"/>
            <a:ext cx="8251200" cy="457200"/>
          </a:xfrm>
        </p:spPr>
        <p:txBody>
          <a:bodyPr>
            <a:normAutofit/>
          </a:bodyPr>
          <a:lstStyle>
            <a:lvl1pPr>
              <a:buFontTx/>
              <a:buNone/>
              <a:defRPr sz="2400">
                <a:solidFill>
                  <a:schemeClr val="accent6">
                    <a:lumMod val="75000"/>
                  </a:schemeClr>
                </a:solidFill>
              </a:defRPr>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5111750" cy="4678363"/>
          </a:xfrm>
        </p:spPr>
        <p:txBody>
          <a:bodyPr/>
          <a:lstStyle>
            <a:lvl1pPr>
              <a:buClr>
                <a:schemeClr val="tx1">
                  <a:lumMod val="95000"/>
                  <a:lumOff val="5000"/>
                </a:schemeClr>
              </a:buClr>
              <a:defRPr sz="3200">
                <a:solidFill>
                  <a:schemeClr val="tx1">
                    <a:lumMod val="95000"/>
                    <a:lumOff val="5000"/>
                  </a:schemeClr>
                </a:solidFill>
              </a:defRPr>
            </a:lvl1pPr>
            <a:lvl2pPr>
              <a:buClr>
                <a:schemeClr val="tx1">
                  <a:lumMod val="95000"/>
                  <a:lumOff val="5000"/>
                </a:schemeClr>
              </a:buClr>
              <a:defRPr sz="2800">
                <a:solidFill>
                  <a:schemeClr val="tx1">
                    <a:lumMod val="95000"/>
                    <a:lumOff val="5000"/>
                  </a:schemeClr>
                </a:solidFill>
              </a:defRPr>
            </a:lvl2pPr>
            <a:lvl3pPr>
              <a:buClr>
                <a:schemeClr val="tx1">
                  <a:lumMod val="95000"/>
                  <a:lumOff val="5000"/>
                </a:schemeClr>
              </a:buClr>
              <a:defRPr sz="2400">
                <a:solidFill>
                  <a:schemeClr val="tx1">
                    <a:lumMod val="95000"/>
                    <a:lumOff val="5000"/>
                  </a:schemeClr>
                </a:solidFill>
              </a:defRPr>
            </a:lvl3pPr>
            <a:lvl4pPr>
              <a:buClr>
                <a:schemeClr val="tx1">
                  <a:lumMod val="95000"/>
                  <a:lumOff val="5000"/>
                </a:schemeClr>
              </a:buClr>
              <a:defRPr sz="2000">
                <a:solidFill>
                  <a:schemeClr val="tx1">
                    <a:lumMod val="95000"/>
                    <a:lumOff val="5000"/>
                  </a:schemeClr>
                </a:solidFill>
              </a:defRPr>
            </a:lvl4pPr>
            <a:lvl5pPr>
              <a:buClr>
                <a:schemeClr val="tx1">
                  <a:lumMod val="95000"/>
                  <a:lumOff val="5000"/>
                </a:schemeClr>
              </a:buClr>
              <a:defRPr sz="2000">
                <a:solidFill>
                  <a:schemeClr val="tx1">
                    <a:lumMod val="95000"/>
                    <a:lumOff val="5000"/>
                  </a:schemeClr>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62600" y="1524000"/>
            <a:ext cx="2855913" cy="4373563"/>
          </a:xfrm>
        </p:spPr>
        <p:txBody>
          <a:bodyPr/>
          <a:lstStyle>
            <a:lvl1pPr marL="0" indent="0">
              <a:lnSpc>
                <a:spcPts val="1600"/>
              </a:lnSpc>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a:xfrm>
            <a:off x="0" y="457200"/>
            <a:ext cx="6858000" cy="639763"/>
          </a:xfrm>
        </p:spPr>
        <p:txBody>
          <a:bodyPr/>
          <a:lstStyle>
            <a:lvl1pPr>
              <a:buClr>
                <a:schemeClr val="tx1">
                  <a:lumMod val="95000"/>
                  <a:lumOff val="5000"/>
                </a:schemeClr>
              </a:buClr>
              <a:defRPr sz="2800">
                <a:solidFill>
                  <a:schemeClr val="accent6">
                    <a:lumMod val="50000"/>
                  </a:schemeClr>
                </a:solidFill>
              </a:defRPr>
            </a:lvl1pPr>
          </a:lstStyle>
          <a:p>
            <a:r>
              <a:rPr lang="en-US" smtClean="0"/>
              <a:t>Click to edit Master title style</a:t>
            </a:r>
            <a:endParaRPr lang="en-US" dirty="0"/>
          </a:p>
        </p:txBody>
      </p:sp>
      <p:sp>
        <p:nvSpPr>
          <p:cNvPr id="15" name="Text Placeholder 10"/>
          <p:cNvSpPr>
            <a:spLocks noGrp="1"/>
          </p:cNvSpPr>
          <p:nvPr>
            <p:ph type="body" sz="quarter" idx="13"/>
          </p:nvPr>
        </p:nvSpPr>
        <p:spPr>
          <a:xfrm>
            <a:off x="210600" y="974400"/>
            <a:ext cx="6876000" cy="457200"/>
          </a:xfrm>
        </p:spPr>
        <p:txBody>
          <a:bodyPr>
            <a:normAutofit/>
          </a:bodyPr>
          <a:lstStyle>
            <a:lvl1pPr>
              <a:buFontTx/>
              <a:buNone/>
              <a:defRPr sz="2000">
                <a:solidFill>
                  <a:schemeClr val="accent6">
                    <a:lumMod val="75000"/>
                  </a:schemeClr>
                </a:solidFill>
              </a:defRPr>
            </a:lvl1pPr>
          </a:lstStyle>
          <a:p>
            <a:pPr lvl="0"/>
            <a:r>
              <a:rPr lang="en-US"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0" y="4724400"/>
            <a:ext cx="3962400" cy="338139"/>
          </a:xfrm>
        </p:spPr>
        <p:txBody>
          <a:bodyPr anchor="b"/>
          <a:lstStyle>
            <a:lvl1pPr algn="l">
              <a:defRPr sz="1800" b="1"/>
            </a:lvl1pPr>
          </a:lstStyle>
          <a:p>
            <a:r>
              <a:rPr lang="en-US" smtClean="0"/>
              <a:t>Click to edit Master title style</a:t>
            </a:r>
            <a:endParaRPr lang="en-US" dirty="0"/>
          </a:p>
        </p:txBody>
      </p:sp>
      <p:sp>
        <p:nvSpPr>
          <p:cNvPr id="3" name="Picture Placeholder 2"/>
          <p:cNvSpPr>
            <a:spLocks noGrp="1"/>
          </p:cNvSpPr>
          <p:nvPr>
            <p:ph type="pic" idx="1"/>
          </p:nvPr>
        </p:nvSpPr>
        <p:spPr>
          <a:xfrm>
            <a:off x="1143000" y="304800"/>
            <a:ext cx="6934200" cy="4267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953000" y="5029201"/>
            <a:ext cx="3962400" cy="804863"/>
          </a:xfrm>
        </p:spPr>
        <p:txBody>
          <a:bodyPr>
            <a:normAutofit/>
          </a:bodyPr>
          <a:lstStyle>
            <a:lvl1pPr marL="0" indent="0">
              <a:lnSpc>
                <a:spcPts val="1400"/>
              </a:lnSpc>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7"/>
          <p:cNvSpPr>
            <a:spLocks noGrp="1"/>
          </p:cNvSpPr>
          <p:nvPr>
            <p:ph type="sldNum" sz="quarter" idx="10"/>
          </p:nvPr>
        </p:nvSpPr>
        <p:spPr/>
        <p:txBody>
          <a:bodyPr/>
          <a:lstStyle/>
          <a:p>
            <a:fld id="{81582BD6-FC20-4557-852B-8433F8572D30}" type="slidenum">
              <a:rPr lang="en-US" smtClean="0"/>
              <a:pPr/>
              <a:t>‹#›</a:t>
            </a:fld>
            <a:endParaRPr lang="en-US" dirty="0"/>
          </a:p>
        </p:txBody>
      </p:sp>
      <p:sp>
        <p:nvSpPr>
          <p:cNvPr id="9" name="Footer Placeholder 8"/>
          <p:cNvSpPr>
            <a:spLocks noGrp="1"/>
          </p:cNvSpPr>
          <p:nvPr>
            <p:ph type="ftr" sz="quarter" idx="11"/>
          </p:nvPr>
        </p:nvSpPr>
        <p:spPr/>
        <p:txBody>
          <a:bodyPr/>
          <a:lstStyle/>
          <a:p>
            <a:endParaRPr lang="en-US" dirty="0"/>
          </a:p>
        </p:txBody>
      </p:sp>
      <p:pic>
        <p:nvPicPr>
          <p:cNvPr id="7" name="Picture 6" descr="upper_swoosh_graphic_element_revers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81582BD6-FC20-4557-852B-8433F8572D30}"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48600" y="503239"/>
            <a:ext cx="1219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03237"/>
            <a:ext cx="7162800" cy="6278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722435"/>
            <a:ext cx="8305800" cy="4525965"/>
          </a:xfrm>
        </p:spPr>
        <p:txBody>
          <a:bodyPr/>
          <a:lstStyle>
            <a:lvl1pPr marL="173038" indent="-173038">
              <a:lnSpc>
                <a:spcPts val="2600"/>
              </a:lnSpc>
              <a:buClr>
                <a:schemeClr val="accent6">
                  <a:lumMod val="50000"/>
                </a:schemeClr>
              </a:buClr>
              <a:buFont typeface="Arial" pitchFamily="34" charset="0"/>
              <a:buChar char="•"/>
              <a:defRPr sz="2400" b="0">
                <a:solidFill>
                  <a:schemeClr val="accent6">
                    <a:lumMod val="75000"/>
                  </a:schemeClr>
                </a:solidFill>
              </a:defRPr>
            </a:lvl1pPr>
            <a:lvl2pPr marL="684213" indent="-227013">
              <a:lnSpc>
                <a:spcPts val="2600"/>
              </a:lnSpc>
              <a:buClr>
                <a:schemeClr val="accent6">
                  <a:lumMod val="50000"/>
                </a:schemeClr>
              </a:buClr>
              <a:defRPr sz="2000">
                <a:solidFill>
                  <a:schemeClr val="accent6">
                    <a:lumMod val="75000"/>
                  </a:schemeClr>
                </a:solidFill>
              </a:defRPr>
            </a:lvl2pPr>
            <a:lvl3pPr marL="1087438" indent="-173038">
              <a:lnSpc>
                <a:spcPts val="2600"/>
              </a:lnSpc>
              <a:buClr>
                <a:schemeClr val="accent6">
                  <a:lumMod val="50000"/>
                </a:schemeClr>
              </a:buClr>
              <a:defRPr sz="1800">
                <a:solidFill>
                  <a:schemeClr val="accent6">
                    <a:lumMod val="75000"/>
                  </a:schemeClr>
                </a:solidFill>
              </a:defRPr>
            </a:lvl3pPr>
            <a:lvl4pPr marL="1541463" indent="-169863">
              <a:lnSpc>
                <a:spcPts val="2600"/>
              </a:lnSpc>
              <a:buClr>
                <a:schemeClr val="accent6">
                  <a:lumMod val="50000"/>
                </a:schemeClr>
              </a:buClr>
              <a:defRPr sz="1600">
                <a:solidFill>
                  <a:schemeClr val="accent6">
                    <a:lumMod val="75000"/>
                  </a:schemeClr>
                </a:solidFill>
              </a:defRPr>
            </a:lvl4pPr>
            <a:lvl5pPr marL="2001838" indent="-173038">
              <a:lnSpc>
                <a:spcPts val="2600"/>
              </a:lnSpc>
              <a:buClr>
                <a:schemeClr val="accent6">
                  <a:lumMod val="50000"/>
                </a:schemeClr>
              </a:buClr>
              <a:defRPr sz="1400">
                <a:solidFill>
                  <a:schemeClr val="accent6">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152400" y="1096636"/>
            <a:ext cx="8251200" cy="457200"/>
          </a:xfrm>
        </p:spPr>
        <p:txBody>
          <a:bodyPr>
            <a:normAutofit/>
          </a:bodyPr>
          <a:lstStyle>
            <a:lvl1pPr>
              <a:buClr>
                <a:schemeClr val="accent6">
                  <a:lumMod val="50000"/>
                </a:schemeClr>
              </a:buClr>
              <a:buFont typeface="Arial" pitchFamily="34" charset="0"/>
              <a:buChar char="•"/>
              <a:defRPr sz="2400">
                <a:solidFill>
                  <a:schemeClr val="accent6">
                    <a:lumMod val="75000"/>
                  </a:schemeClr>
                </a:solidFill>
              </a:defRPr>
            </a:lvl1pPr>
          </a:lstStyle>
          <a:p>
            <a:pPr lvl="0"/>
            <a:r>
              <a:rPr lang="en-US" smtClean="0"/>
              <a:t>Click to edit Master text styles</a:t>
            </a:r>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2"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16" name="Title 15"/>
          <p:cNvSpPr>
            <a:spLocks noGrp="1"/>
          </p:cNvSpPr>
          <p:nvPr>
            <p:ph type="title"/>
          </p:nvPr>
        </p:nvSpPr>
        <p:spPr>
          <a:xfrm>
            <a:off x="-76200" y="579436"/>
            <a:ext cx="8229600" cy="639763"/>
          </a:xfrm>
        </p:spPr>
        <p:txBody>
          <a:bodyPr/>
          <a:lstStyle>
            <a:lvl1pPr>
              <a:buClr>
                <a:schemeClr val="accent6">
                  <a:lumMod val="50000"/>
                </a:schemeClr>
              </a:buClr>
              <a:defRPr>
                <a:solidFill>
                  <a:schemeClr val="accent6">
                    <a:lumMod val="50000"/>
                  </a:schemeClr>
                </a:solidFill>
              </a:defRPr>
            </a:lvl1p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2133600" y="27492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7" name="Title 6"/>
          <p:cNvSpPr>
            <a:spLocks noGrp="1"/>
          </p:cNvSpPr>
          <p:nvPr>
            <p:ph type="title"/>
          </p:nvPr>
        </p:nvSpPr>
        <p:spPr>
          <a:xfrm>
            <a:off x="-76200" y="549600"/>
            <a:ext cx="8229600" cy="639763"/>
          </a:xfrm>
        </p:spPr>
        <p:txBody>
          <a:bodyPr/>
          <a:lstStyle/>
          <a:p>
            <a:r>
              <a:rPr lang="en-US" smtClean="0"/>
              <a:t>Click to edit Master title style</a:t>
            </a:r>
            <a:endParaRPr lang="en-US" dirty="0"/>
          </a:p>
        </p:txBody>
      </p:sp>
      <p:sp>
        <p:nvSpPr>
          <p:cNvPr id="8" name="Text Placeholder 10"/>
          <p:cNvSpPr>
            <a:spLocks noGrp="1"/>
          </p:cNvSpPr>
          <p:nvPr>
            <p:ph type="body" sz="quarter" idx="13"/>
          </p:nvPr>
        </p:nvSpPr>
        <p:spPr>
          <a:xfrm>
            <a:off x="130800" y="1066800"/>
            <a:ext cx="8251200" cy="457200"/>
          </a:xfrm>
        </p:spPr>
        <p:txBody>
          <a:bodyPr>
            <a:normAutofit/>
          </a:bodyPr>
          <a:lstStyle>
            <a:lvl1pPr>
              <a:buFontTx/>
              <a:buNone/>
              <a:defRPr sz="2400">
                <a:solidFill>
                  <a:schemeClr val="accent6">
                    <a:lumMod val="75000"/>
                  </a:schemeClr>
                </a:solidFill>
              </a:defRPr>
            </a:lvl1pPr>
          </a:lstStyle>
          <a:p>
            <a:pPr lvl="0"/>
            <a:r>
              <a:rPr lang="en-US" smtClean="0"/>
              <a:t>Click to edit Master text styles</a:t>
            </a:r>
          </a:p>
        </p:txBody>
      </p:sp>
      <p:sp>
        <p:nvSpPr>
          <p:cNvPr id="12" name="Text Placeholder 8"/>
          <p:cNvSpPr>
            <a:spLocks noGrp="1"/>
          </p:cNvSpPr>
          <p:nvPr>
            <p:ph type="body" sz="quarter" idx="16"/>
          </p:nvPr>
        </p:nvSpPr>
        <p:spPr>
          <a:xfrm>
            <a:off x="2133600" y="13308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4" name="Text Placeholder 8"/>
          <p:cNvSpPr>
            <a:spLocks noGrp="1"/>
          </p:cNvSpPr>
          <p:nvPr>
            <p:ph type="body" sz="quarter" idx="17"/>
          </p:nvPr>
        </p:nvSpPr>
        <p:spPr>
          <a:xfrm>
            <a:off x="2133600" y="20400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5" name="Text Placeholder 8"/>
          <p:cNvSpPr>
            <a:spLocks noGrp="1"/>
          </p:cNvSpPr>
          <p:nvPr>
            <p:ph type="body" sz="quarter" idx="18"/>
          </p:nvPr>
        </p:nvSpPr>
        <p:spPr>
          <a:xfrm>
            <a:off x="2133600" y="33882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6" name="Text Placeholder 8"/>
          <p:cNvSpPr>
            <a:spLocks noGrp="1"/>
          </p:cNvSpPr>
          <p:nvPr>
            <p:ph type="body" sz="quarter" idx="19"/>
          </p:nvPr>
        </p:nvSpPr>
        <p:spPr>
          <a:xfrm>
            <a:off x="2133600" y="40974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7" name="Text Placeholder 8"/>
          <p:cNvSpPr>
            <a:spLocks noGrp="1"/>
          </p:cNvSpPr>
          <p:nvPr>
            <p:ph type="body" sz="quarter" idx="20"/>
          </p:nvPr>
        </p:nvSpPr>
        <p:spPr>
          <a:xfrm>
            <a:off x="2133600" y="4876800"/>
            <a:ext cx="6629400" cy="838200"/>
          </a:xfrm>
        </p:spPr>
        <p:txBody>
          <a:bodyPr>
            <a:normAutofit/>
          </a:bodyPr>
          <a:lstStyle>
            <a:lvl1pPr marL="57150" indent="0">
              <a:buFontTx/>
              <a:buNone/>
              <a:defRPr sz="1800" baseline="0"/>
            </a:lvl1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871788"/>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685800" y="1371601"/>
            <a:ext cx="7772400" cy="1500187"/>
          </a:xfrm>
        </p:spPr>
        <p:txBody>
          <a:bodyPr anchor="b"/>
          <a:lstStyle>
            <a:lvl1pPr marL="0" indent="0">
              <a:buNone/>
              <a:defRPr sz="2000">
                <a:solidFill>
                  <a:schemeClr val="bg2"/>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Slide Number Placeholder 9"/>
          <p:cNvSpPr>
            <a:spLocks noGrp="1"/>
          </p:cNvSpPr>
          <p:nvPr>
            <p:ph type="sldNum" sz="quarter" idx="10"/>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1"/>
          </p:nvPr>
        </p:nvSpPr>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6200" y="1722436"/>
            <a:ext cx="4038600" cy="4525964"/>
          </a:xfrm>
        </p:spPr>
        <p:txBody>
          <a:bodyPr/>
          <a:lstStyle>
            <a:lvl1pPr>
              <a:buClr>
                <a:schemeClr val="accent6">
                  <a:lumMod val="50000"/>
                </a:schemeClr>
              </a:buClr>
              <a:defRPr sz="2400"/>
            </a:lvl1pPr>
            <a:lvl2pPr>
              <a:buClr>
                <a:schemeClr val="accent6">
                  <a:lumMod val="50000"/>
                </a:schemeClr>
              </a:buClr>
              <a:defRPr sz="2000"/>
            </a:lvl2pPr>
            <a:lvl3pPr>
              <a:buClr>
                <a:schemeClr val="accent6">
                  <a:lumMod val="50000"/>
                </a:schemeClr>
              </a:buClr>
              <a:defRPr sz="2000"/>
            </a:lvl3pPr>
            <a:lvl4pPr>
              <a:buClr>
                <a:schemeClr val="accent6">
                  <a:lumMod val="50000"/>
                </a:schemeClr>
              </a:buClr>
              <a:defRPr sz="1800"/>
            </a:lvl4pPr>
            <a:lvl5pPr>
              <a:buClr>
                <a:schemeClr val="accent6">
                  <a:lumMod val="50000"/>
                </a:schemeClr>
              </a:buCl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67200" y="1722436"/>
            <a:ext cx="4038600" cy="4525964"/>
          </a:xfrm>
        </p:spPr>
        <p:txBody>
          <a:bodyPr/>
          <a:lstStyle>
            <a:lvl1pPr>
              <a:buClr>
                <a:schemeClr val="accent6">
                  <a:lumMod val="50000"/>
                </a:schemeClr>
              </a:buClr>
              <a:defRPr sz="2400"/>
            </a:lvl1pPr>
            <a:lvl2pPr>
              <a:buClr>
                <a:schemeClr val="accent6">
                  <a:lumMod val="50000"/>
                </a:schemeClr>
              </a:buClr>
              <a:defRPr sz="2000"/>
            </a:lvl2pPr>
            <a:lvl3pPr>
              <a:buClr>
                <a:schemeClr val="accent6">
                  <a:lumMod val="50000"/>
                </a:schemeClr>
              </a:buClr>
              <a:defRPr sz="2000"/>
            </a:lvl3pPr>
            <a:lvl4pPr>
              <a:buClr>
                <a:schemeClr val="accent6">
                  <a:lumMod val="50000"/>
                </a:schemeClr>
              </a:buClr>
              <a:defRPr sz="1800"/>
            </a:lvl4pPr>
            <a:lvl5pPr>
              <a:buClr>
                <a:schemeClr val="accent6">
                  <a:lumMod val="50000"/>
                </a:schemeClr>
              </a:buCl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4"/>
          </p:nvPr>
        </p:nvSpPr>
        <p:spPr>
          <a:xfrm>
            <a:off x="457200" y="6638075"/>
            <a:ext cx="2133600" cy="365125"/>
          </a:xfrm>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2" name="Title 11"/>
          <p:cNvSpPr>
            <a:spLocks noGrp="1"/>
          </p:cNvSpPr>
          <p:nvPr>
            <p:ph type="title"/>
          </p:nvPr>
        </p:nvSpPr>
        <p:spPr>
          <a:xfrm>
            <a:off x="-76200" y="579435"/>
            <a:ext cx="8229600" cy="639763"/>
          </a:xfrm>
        </p:spPr>
        <p:txBody>
          <a:bodyPr/>
          <a:lstStyle/>
          <a:p>
            <a:r>
              <a:rPr lang="en-US" smtClean="0"/>
              <a:t>Click to edit Master title style</a:t>
            </a:r>
            <a:endParaRPr lang="en-US"/>
          </a:p>
        </p:txBody>
      </p:sp>
      <p:sp>
        <p:nvSpPr>
          <p:cNvPr id="13" name="Text Placeholder 10"/>
          <p:cNvSpPr>
            <a:spLocks noGrp="1"/>
          </p:cNvSpPr>
          <p:nvPr>
            <p:ph type="body" sz="quarter" idx="13"/>
          </p:nvPr>
        </p:nvSpPr>
        <p:spPr>
          <a:xfrm>
            <a:off x="130800" y="1096635"/>
            <a:ext cx="8251200" cy="457200"/>
          </a:xfrm>
        </p:spPr>
        <p:txBody>
          <a:bodyPr>
            <a:normAutofit/>
          </a:bodyPr>
          <a:lstStyle>
            <a:lvl1pPr>
              <a:buFontTx/>
              <a:buNone/>
              <a:defRPr sz="2400">
                <a:solidFill>
                  <a:schemeClr val="accent6">
                    <a:lumMod val="75000"/>
                  </a:schemeClr>
                </a:solidFill>
              </a:defRPr>
            </a:lvl1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5" name="Content Placeholder 2"/>
          <p:cNvSpPr>
            <a:spLocks noGrp="1"/>
          </p:cNvSpPr>
          <p:nvPr>
            <p:ph sz="half" idx="1"/>
          </p:nvPr>
        </p:nvSpPr>
        <p:spPr>
          <a:xfrm>
            <a:off x="457200" y="1905000"/>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6" name="Content Placeholder 3"/>
          <p:cNvSpPr>
            <a:spLocks noGrp="1"/>
          </p:cNvSpPr>
          <p:nvPr>
            <p:ph sz="half" idx="2"/>
          </p:nvPr>
        </p:nvSpPr>
        <p:spPr>
          <a:xfrm>
            <a:off x="2971800" y="1905000"/>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9" name="Content Placeholder 2"/>
          <p:cNvSpPr>
            <a:spLocks noGrp="1"/>
          </p:cNvSpPr>
          <p:nvPr>
            <p:ph sz="half" idx="14"/>
          </p:nvPr>
        </p:nvSpPr>
        <p:spPr>
          <a:xfrm>
            <a:off x="457200" y="3505199"/>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15"/>
          </p:nvPr>
        </p:nvSpPr>
        <p:spPr>
          <a:xfrm>
            <a:off x="2971800" y="3505199"/>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Title 10"/>
          <p:cNvSpPr>
            <a:spLocks noGrp="1"/>
          </p:cNvSpPr>
          <p:nvPr>
            <p:ph type="title"/>
          </p:nvPr>
        </p:nvSpPr>
        <p:spPr>
          <a:xfrm>
            <a:off x="-76200" y="549600"/>
            <a:ext cx="8229600" cy="639763"/>
          </a:xfrm>
        </p:spPr>
        <p:txBody>
          <a:bodyPr/>
          <a:lstStyle/>
          <a:p>
            <a:r>
              <a:rPr lang="en-US" smtClean="0"/>
              <a:t>Click to edit Master title style</a:t>
            </a:r>
            <a:endParaRPr lang="en-US"/>
          </a:p>
        </p:txBody>
      </p:sp>
      <p:sp>
        <p:nvSpPr>
          <p:cNvPr id="12" name="Text Placeholder 10"/>
          <p:cNvSpPr>
            <a:spLocks noGrp="1"/>
          </p:cNvSpPr>
          <p:nvPr>
            <p:ph type="body" sz="quarter" idx="13"/>
          </p:nvPr>
        </p:nvSpPr>
        <p:spPr>
          <a:xfrm>
            <a:off x="130800" y="10668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762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2"/>
          </p:nvPr>
        </p:nvSpPr>
        <p:spPr>
          <a:xfrm>
            <a:off x="28575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Content Placeholder 3"/>
          <p:cNvSpPr>
            <a:spLocks noGrp="1"/>
          </p:cNvSpPr>
          <p:nvPr>
            <p:ph sz="half" idx="14"/>
          </p:nvPr>
        </p:nvSpPr>
        <p:spPr>
          <a:xfrm>
            <a:off x="56388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5" name="Content Placeholder 2"/>
          <p:cNvSpPr>
            <a:spLocks noGrp="1"/>
          </p:cNvSpPr>
          <p:nvPr>
            <p:ph sz="half" idx="15"/>
          </p:nvPr>
        </p:nvSpPr>
        <p:spPr>
          <a:xfrm>
            <a:off x="762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6" name="Content Placeholder 3"/>
          <p:cNvSpPr>
            <a:spLocks noGrp="1"/>
          </p:cNvSpPr>
          <p:nvPr>
            <p:ph sz="half" idx="16"/>
          </p:nvPr>
        </p:nvSpPr>
        <p:spPr>
          <a:xfrm>
            <a:off x="28575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7" name="Content Placeholder 3"/>
          <p:cNvSpPr>
            <a:spLocks noGrp="1"/>
          </p:cNvSpPr>
          <p:nvPr>
            <p:ph sz="half" idx="17"/>
          </p:nvPr>
        </p:nvSpPr>
        <p:spPr>
          <a:xfrm>
            <a:off x="56388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9" name="Title 18"/>
          <p:cNvSpPr>
            <a:spLocks noGrp="1"/>
          </p:cNvSpPr>
          <p:nvPr>
            <p:ph type="title"/>
          </p:nvPr>
        </p:nvSpPr>
        <p:spPr>
          <a:xfrm>
            <a:off x="-76200" y="549600"/>
            <a:ext cx="8229600" cy="639763"/>
          </a:xfrm>
        </p:spPr>
        <p:txBody>
          <a:bodyPr/>
          <a:lstStyle/>
          <a:p>
            <a:r>
              <a:rPr lang="en-US" smtClean="0"/>
              <a:t>Click to edit Master title style</a:t>
            </a:r>
            <a:endParaRPr lang="en-US" dirty="0"/>
          </a:p>
        </p:txBody>
      </p:sp>
      <p:sp>
        <p:nvSpPr>
          <p:cNvPr id="20" name="Text Placeholder 10"/>
          <p:cNvSpPr>
            <a:spLocks noGrp="1"/>
          </p:cNvSpPr>
          <p:nvPr>
            <p:ph type="body" sz="quarter" idx="13"/>
          </p:nvPr>
        </p:nvSpPr>
        <p:spPr>
          <a:xfrm>
            <a:off x="130800" y="1066800"/>
            <a:ext cx="8251200" cy="457200"/>
          </a:xfrm>
        </p:spPr>
        <p:txBody>
          <a:bodyPr>
            <a:normAutofit/>
          </a:bodyPr>
          <a:lstStyle>
            <a:lvl1pPr>
              <a:buFontTx/>
              <a:buNone/>
              <a:defRPr sz="2400">
                <a:solidFill>
                  <a:schemeClr val="accent6">
                    <a:lumMod val="75000"/>
                  </a:schemeClr>
                </a:solidFill>
              </a:defRPr>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 y="2560637"/>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tx1">
                    <a:lumMod val="95000"/>
                    <a:lumOff val="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 y="2865437"/>
            <a:ext cx="4040188" cy="4068763"/>
          </a:xfrm>
        </p:spPr>
        <p:txBody>
          <a:bodyPr/>
          <a:lstStyle>
            <a:lvl1pPr>
              <a:lnSpc>
                <a:spcPct val="100000"/>
              </a:lnSpc>
              <a:buClr>
                <a:schemeClr val="accent6">
                  <a:lumMod val="50000"/>
                </a:schemeClr>
              </a:buClr>
              <a:defRPr sz="2000">
                <a:solidFill>
                  <a:schemeClr val="accent6">
                    <a:lumMod val="75000"/>
                  </a:schemeClr>
                </a:solidFill>
              </a:defRPr>
            </a:lvl1pPr>
            <a:lvl2pPr>
              <a:lnSpc>
                <a:spcPct val="100000"/>
              </a:lnSpc>
              <a:buClr>
                <a:schemeClr val="accent6">
                  <a:lumMod val="50000"/>
                </a:schemeClr>
              </a:buClr>
              <a:defRPr sz="2000">
                <a:solidFill>
                  <a:schemeClr val="accent6">
                    <a:lumMod val="75000"/>
                  </a:schemeClr>
                </a:solidFill>
              </a:defRPr>
            </a:lvl2pPr>
            <a:lvl3pPr>
              <a:lnSpc>
                <a:spcPct val="100000"/>
              </a:lnSpc>
              <a:buClr>
                <a:schemeClr val="accent6">
                  <a:lumMod val="50000"/>
                </a:schemeClr>
              </a:buClr>
              <a:defRPr sz="1800">
                <a:solidFill>
                  <a:schemeClr val="accent6">
                    <a:lumMod val="75000"/>
                  </a:schemeClr>
                </a:solidFill>
              </a:defRPr>
            </a:lvl3pPr>
            <a:lvl4pPr>
              <a:lnSpc>
                <a:spcPct val="100000"/>
              </a:lnSpc>
              <a:buClr>
                <a:schemeClr val="accent6">
                  <a:lumMod val="50000"/>
                </a:schemeClr>
              </a:buClr>
              <a:defRPr sz="1600">
                <a:solidFill>
                  <a:schemeClr val="accent6">
                    <a:lumMod val="75000"/>
                  </a:schemeClr>
                </a:solidFill>
              </a:defRPr>
            </a:lvl4pPr>
            <a:lvl5pPr>
              <a:lnSpc>
                <a:spcPct val="100000"/>
              </a:lnSpc>
              <a:buClr>
                <a:schemeClr val="accent6">
                  <a:lumMod val="50000"/>
                </a:schemeClr>
              </a:buClr>
              <a:defRPr sz="1600">
                <a:solidFill>
                  <a:schemeClr val="accent6">
                    <a:lumMod val="75000"/>
                  </a:schemeClr>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491039" y="2865437"/>
            <a:ext cx="4041775" cy="4068763"/>
          </a:xfrm>
        </p:spPr>
        <p:txBody>
          <a:bodyPr/>
          <a:lstStyle>
            <a:lvl1pPr>
              <a:buClr>
                <a:schemeClr val="accent6">
                  <a:lumMod val="50000"/>
                </a:schemeClr>
              </a:buClr>
              <a:defRPr sz="2000">
                <a:solidFill>
                  <a:schemeClr val="accent6">
                    <a:lumMod val="75000"/>
                  </a:schemeClr>
                </a:solidFill>
              </a:defRPr>
            </a:lvl1pPr>
            <a:lvl2pPr>
              <a:buClr>
                <a:schemeClr val="accent6">
                  <a:lumMod val="50000"/>
                </a:schemeClr>
              </a:buClr>
              <a:defRPr sz="2000">
                <a:solidFill>
                  <a:schemeClr val="accent6">
                    <a:lumMod val="75000"/>
                  </a:schemeClr>
                </a:solidFill>
              </a:defRPr>
            </a:lvl2pPr>
            <a:lvl3pPr>
              <a:buClr>
                <a:schemeClr val="accent6">
                  <a:lumMod val="50000"/>
                </a:schemeClr>
              </a:buClr>
              <a:defRPr sz="1800">
                <a:solidFill>
                  <a:schemeClr val="accent6">
                    <a:lumMod val="75000"/>
                  </a:schemeClr>
                </a:solidFill>
              </a:defRPr>
            </a:lvl3pPr>
            <a:lvl4pPr>
              <a:buClr>
                <a:schemeClr val="accent6">
                  <a:lumMod val="50000"/>
                </a:schemeClr>
              </a:buClr>
              <a:defRPr sz="1600">
                <a:solidFill>
                  <a:schemeClr val="accent6">
                    <a:lumMod val="75000"/>
                  </a:schemeClr>
                </a:solidFill>
              </a:defRPr>
            </a:lvl4pPr>
            <a:lvl5pPr>
              <a:buClr>
                <a:schemeClr val="accent6">
                  <a:lumMod val="50000"/>
                </a:schemeClr>
              </a:buClr>
              <a:defRPr sz="1600">
                <a:solidFill>
                  <a:schemeClr val="accent6">
                    <a:lumMod val="75000"/>
                  </a:schemeClr>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2"/>
          </p:nvPr>
        </p:nvSpPr>
        <p:spPr>
          <a:xfrm>
            <a:off x="4494212" y="2560638"/>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tx1">
                    <a:lumMod val="95000"/>
                    <a:lumOff val="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Slide Number Placeholder 9"/>
          <p:cNvSpPr>
            <a:spLocks noGrp="1"/>
          </p:cNvSpPr>
          <p:nvPr>
            <p:ph type="sldNum" sz="quarter" idx="14"/>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5"/>
          </p:nvPr>
        </p:nvSpPr>
        <p:spPr/>
        <p:txBody>
          <a:bodyPr/>
          <a:lstStyle/>
          <a:p>
            <a:endParaRPr lang="en-US" dirty="0"/>
          </a:p>
        </p:txBody>
      </p:sp>
      <p:sp>
        <p:nvSpPr>
          <p:cNvPr id="17" name="Title 16"/>
          <p:cNvSpPr>
            <a:spLocks noGrp="1"/>
          </p:cNvSpPr>
          <p:nvPr>
            <p:ph type="title"/>
          </p:nvPr>
        </p:nvSpPr>
        <p:spPr>
          <a:xfrm>
            <a:off x="-76200" y="625800"/>
            <a:ext cx="8229600" cy="639763"/>
          </a:xfrm>
        </p:spPr>
        <p:txBody>
          <a:bodyPr/>
          <a:lstStyle>
            <a:lvl1pPr>
              <a:defRPr>
                <a:solidFill>
                  <a:schemeClr val="accent6">
                    <a:lumMod val="50000"/>
                  </a:schemeClr>
                </a:solidFill>
              </a:defRPr>
            </a:lvl1pPr>
          </a:lstStyle>
          <a:p>
            <a:r>
              <a:rPr lang="en-US" smtClean="0"/>
              <a:t>Click to edit Master title style</a:t>
            </a:r>
            <a:endParaRPr lang="en-US" dirty="0"/>
          </a:p>
        </p:txBody>
      </p:sp>
      <p:sp>
        <p:nvSpPr>
          <p:cNvPr id="18" name="Text Placeholder 10"/>
          <p:cNvSpPr>
            <a:spLocks noGrp="1"/>
          </p:cNvSpPr>
          <p:nvPr>
            <p:ph type="body" sz="quarter" idx="13"/>
          </p:nvPr>
        </p:nvSpPr>
        <p:spPr>
          <a:xfrm>
            <a:off x="130800" y="1143000"/>
            <a:ext cx="8251200" cy="457200"/>
          </a:xfrm>
        </p:spPr>
        <p:txBody>
          <a:bodyPr>
            <a:normAutofit/>
          </a:bodyPr>
          <a:lstStyle>
            <a:lvl1pPr>
              <a:buFontTx/>
              <a:buNone/>
              <a:defRPr sz="2400">
                <a:solidFill>
                  <a:schemeClr val="accent6">
                    <a:lumMod val="75000"/>
                  </a:schemeClr>
                </a:solidFill>
              </a:defRPr>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8"/>
          <p:cNvSpPr>
            <a:spLocks noGrp="1"/>
          </p:cNvSpPr>
          <p:nvPr>
            <p:ph type="sldNum" sz="quarter" idx="14"/>
          </p:nvPr>
        </p:nvSpPr>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3" name="Title 12"/>
          <p:cNvSpPr>
            <a:spLocks noGrp="1"/>
          </p:cNvSpPr>
          <p:nvPr>
            <p:ph type="title"/>
          </p:nvPr>
        </p:nvSpPr>
        <p:spPr>
          <a:xfrm>
            <a:off x="1219200" y="457200"/>
            <a:ext cx="8229600" cy="639763"/>
          </a:xfrm>
        </p:spPr>
        <p:txBody>
          <a:bodyPr/>
          <a:lstStyle/>
          <a:p>
            <a:r>
              <a:rPr lang="en-US" smtClean="0"/>
              <a:t>Click to edit Master title style</a:t>
            </a:r>
            <a:endParaRPr lang="en-US"/>
          </a:p>
        </p:txBody>
      </p:sp>
      <p:sp>
        <p:nvSpPr>
          <p:cNvPr id="14" name="Text Placeholder 10"/>
          <p:cNvSpPr>
            <a:spLocks noGrp="1"/>
          </p:cNvSpPr>
          <p:nvPr>
            <p:ph type="body" sz="quarter" idx="13"/>
          </p:nvPr>
        </p:nvSpPr>
        <p:spPr>
          <a:xfrm>
            <a:off x="914400" y="974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upper_swoosh_graphic_element_reverse.png"/>
          <p:cNvPicPr>
            <a:picLocks noChangeAspect="1"/>
          </p:cNvPicPr>
          <p:nvPr/>
        </p:nvPicPr>
        <p:blipFill>
          <a:blip r:embed="rId17"/>
          <a:stretch>
            <a:fillRect/>
          </a:stretch>
        </p:blipFill>
        <p:spPr>
          <a:xfrm>
            <a:off x="0" y="0"/>
            <a:ext cx="9144000" cy="6858000"/>
          </a:xfrm>
          <a:prstGeom prst="rect">
            <a:avLst/>
          </a:prstGeom>
        </p:spPr>
      </p:pic>
      <p:pic>
        <p:nvPicPr>
          <p:cNvPr id="16" name="Picture 15" descr="back_ground_element.png"/>
          <p:cNvPicPr>
            <a:picLocks noChangeAspect="1"/>
          </p:cNvPicPr>
          <p:nvPr/>
        </p:nvPicPr>
        <p:blipFill>
          <a:blip r:embed="rId18"/>
          <a:stretch>
            <a:fillRect/>
          </a:stretch>
        </p:blipFill>
        <p:spPr>
          <a:xfrm>
            <a:off x="0" y="0"/>
            <a:ext cx="9144000" cy="6858000"/>
          </a:xfrm>
          <a:prstGeom prst="rect">
            <a:avLst/>
          </a:prstGeom>
        </p:spPr>
      </p:pic>
      <p:sp>
        <p:nvSpPr>
          <p:cNvPr id="2" name="Title Placeholder 1"/>
          <p:cNvSpPr>
            <a:spLocks noGrp="1"/>
          </p:cNvSpPr>
          <p:nvPr>
            <p:ph type="title"/>
          </p:nvPr>
        </p:nvSpPr>
        <p:spPr>
          <a:xfrm>
            <a:off x="83400" y="685800"/>
            <a:ext cx="8229600" cy="639763"/>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 y="1341764"/>
            <a:ext cx="8229600" cy="50593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1"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7" name="TextBox 6"/>
          <p:cNvSpPr txBox="1"/>
          <p:nvPr/>
        </p:nvSpPr>
        <p:spPr>
          <a:xfrm>
            <a:off x="5257800" y="2895600"/>
            <a:ext cx="1219200" cy="10668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8" name="TextBox 7"/>
          <p:cNvSpPr txBox="1"/>
          <p:nvPr/>
        </p:nvSpPr>
        <p:spPr>
          <a:xfrm>
            <a:off x="5410200" y="2667000"/>
            <a:ext cx="1447800" cy="13716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61" r:id="rId6"/>
    <p:sldLayoutId id="2147483662" r:id="rId7"/>
    <p:sldLayoutId id="2147483653" r:id="rId8"/>
    <p:sldLayoutId id="2147483654" r:id="rId9"/>
    <p:sldLayoutId id="2147483655" r:id="rId10"/>
    <p:sldLayoutId id="2147483656" r:id="rId11"/>
    <p:sldLayoutId id="2147483664" r:id="rId12"/>
    <p:sldLayoutId id="2147483657" r:id="rId13"/>
    <p:sldLayoutId id="2147483658" r:id="rId14"/>
    <p:sldLayoutId id="2147483659" r:id="rId15"/>
  </p:sldLayoutIdLst>
  <p:hf sldNum="0" hdr="0" ftr="0" dt="0"/>
  <p:txStyles>
    <p:titleStyle>
      <a:lvl1pPr algn="l" defTabSz="914400" rtl="0" eaLnBrk="1" latinLnBrk="0" hangingPunct="1">
        <a:spcBef>
          <a:spcPct val="0"/>
        </a:spcBef>
        <a:buClr>
          <a:schemeClr val="accent6">
            <a:lumMod val="50000"/>
          </a:schemeClr>
        </a:buClr>
        <a:buFont typeface="Arial" pitchFamily="34" charset="0"/>
        <a:buChar char="•"/>
        <a:defRPr sz="3600" b="1" kern="1200" baseline="0">
          <a:solidFill>
            <a:schemeClr val="accent6">
              <a:lumMod val="50000"/>
            </a:schemeClr>
          </a:solidFill>
          <a:latin typeface="+mj-lt"/>
          <a:ea typeface="+mj-ea"/>
          <a:cs typeface="Segoe UI" pitchFamily="34" charset="0"/>
        </a:defRPr>
      </a:lvl1pPr>
    </p:titleStyle>
    <p:bodyStyle>
      <a:lvl1pPr marL="173038" indent="-173038" algn="l" defTabSz="914400" rtl="0" eaLnBrk="1" latinLnBrk="0" hangingPunct="1">
        <a:lnSpc>
          <a:spcPct val="100000"/>
        </a:lnSpc>
        <a:spcBef>
          <a:spcPct val="20000"/>
        </a:spcBef>
        <a:buClr>
          <a:schemeClr val="accent6">
            <a:lumMod val="50000"/>
          </a:schemeClr>
        </a:buClr>
        <a:buSzPct val="70000"/>
        <a:buFont typeface="Arial" pitchFamily="34" charset="0"/>
        <a:buChar char="•"/>
        <a:defRPr sz="3200" kern="1200">
          <a:solidFill>
            <a:schemeClr val="accent6">
              <a:lumMod val="75000"/>
            </a:schemeClr>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accent6">
            <a:lumMod val="50000"/>
          </a:schemeClr>
        </a:buClr>
        <a:buSzPct val="70000"/>
        <a:buFont typeface="Arial" pitchFamily="34" charset="0"/>
        <a:buChar char="•"/>
        <a:defRPr sz="2800" kern="1200">
          <a:solidFill>
            <a:schemeClr val="accent6">
              <a:lumMod val="75000"/>
            </a:schemeClr>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accent6">
            <a:lumMod val="50000"/>
          </a:schemeClr>
        </a:buClr>
        <a:buSzPct val="70000"/>
        <a:buFont typeface="Arial" pitchFamily="34" charset="0"/>
        <a:buChar char="•"/>
        <a:defRPr sz="2400" kern="1200">
          <a:solidFill>
            <a:schemeClr val="accent6">
              <a:lumMod val="75000"/>
            </a:schemeClr>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accent6">
            <a:lumMod val="50000"/>
          </a:schemeClr>
        </a:buClr>
        <a:buSzPct val="70000"/>
        <a:buFont typeface="Arial" pitchFamily="34" charset="0"/>
        <a:buChar char="•"/>
        <a:defRPr sz="2000" kern="1200">
          <a:solidFill>
            <a:schemeClr val="accent6">
              <a:lumMod val="75000"/>
            </a:schemeClr>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accent6">
            <a:lumMod val="50000"/>
          </a:schemeClr>
        </a:buClr>
        <a:buSzPct val="70000"/>
        <a:buFont typeface="Arial" pitchFamily="34" charset="0"/>
        <a:buChar char="•"/>
        <a:defRPr sz="2000" kern="1200">
          <a:solidFill>
            <a:schemeClr val="accent6">
              <a:lumMod val="75000"/>
            </a:schemeClr>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presentermedia.com/mspp.htm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microsoft.com/office/2007/relationships/diagramDrawing" Target="../diagrams/drawing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microsoft.com/office/2007/relationships/diagramDrawing" Target="../diagrams/drawing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2.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86200" y="1371600"/>
            <a:ext cx="7772400" cy="860425"/>
          </a:xfrm>
        </p:spPr>
        <p:txBody>
          <a:bodyPr/>
          <a:lstStyle/>
          <a:p>
            <a:r>
              <a:rPr lang="en-US" dirty="0" smtClean="0"/>
              <a:t>Atom Molecule</a:t>
            </a:r>
            <a:endParaRPr lang="en-US" dirty="0"/>
          </a:p>
        </p:txBody>
      </p:sp>
      <p:sp>
        <p:nvSpPr>
          <p:cNvPr id="3" name="Subtitle 2"/>
          <p:cNvSpPr>
            <a:spLocks noGrp="1"/>
          </p:cNvSpPr>
          <p:nvPr>
            <p:ph type="subTitle" idx="1"/>
          </p:nvPr>
        </p:nvSpPr>
        <p:spPr>
          <a:xfrm>
            <a:off x="3904800" y="2090399"/>
            <a:ext cx="7753800" cy="1752600"/>
          </a:xfrm>
          <a:effectLst/>
        </p:spPr>
        <p:txBody>
          <a:bodyPr>
            <a:normAutofit/>
          </a:bodyPr>
          <a:lstStyle/>
          <a:p>
            <a:r>
              <a:rPr lang="en-US" sz="2000" dirty="0" smtClean="0"/>
              <a:t>Presenter Name</a:t>
            </a:r>
            <a:endParaRPr lang="en-US" sz="2000" dirty="0"/>
          </a:p>
        </p:txBody>
      </p:sp>
      <p:sp>
        <p:nvSpPr>
          <p:cNvPr id="4" name="TextBox 3"/>
          <p:cNvSpPr txBox="1"/>
          <p:nvPr/>
        </p:nvSpPr>
        <p:spPr>
          <a:xfrm>
            <a:off x="6096000" y="6400800"/>
            <a:ext cx="2971800" cy="228600"/>
          </a:xfrm>
          <a:prstGeom prst="rect">
            <a:avLst/>
          </a:prstGeom>
        </p:spPr>
        <p:txBody>
          <a:bodyPr vert="horz" wrap="square" lIns="91440" tIns="45720" rIns="91440" bIns="45720" rtlCol="0" anchor="ctr">
            <a:noAutofit/>
          </a:bodyPr>
          <a:lstStyle/>
          <a:p>
            <a:pPr>
              <a:spcBef>
                <a:spcPct val="0"/>
              </a:spcBef>
            </a:pPr>
            <a:r>
              <a:rPr lang="en-US" sz="1600" dirty="0"/>
              <a:t>By </a:t>
            </a:r>
            <a:r>
              <a:rPr lang="en-US" sz="1600" b="1" dirty="0">
                <a:hlinkClick r:id="rId2"/>
              </a:rPr>
              <a:t>PresenterMedia.com</a:t>
            </a:r>
            <a:endParaRPr kumimoji="0" lang="en-US" sz="16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nvPr>
        </p:nvGraphicFramePr>
        <p:xfrm>
          <a:off x="3657600" y="1066800"/>
          <a:ext cx="5111750" cy="467836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p:cNvSpPr>
            <a:spLocks noGrp="1"/>
          </p:cNvSpPr>
          <p:nvPr>
            <p:ph type="body" sz="half" idx="2"/>
          </p:nvPr>
        </p:nvSpPr>
        <p:spPr/>
        <p:txBody>
          <a:bodyPr/>
          <a:lstStyle/>
          <a:p>
            <a:r>
              <a:rPr lang="en-US" dirty="0" smtClean="0"/>
              <a:t>Here is the description of the chart.  You may change or delete this text as you wish.</a:t>
            </a:r>
          </a:p>
          <a:p>
            <a:endParaRPr lang="en-US" dirty="0" smtClean="0"/>
          </a:p>
          <a:p>
            <a:r>
              <a:rPr lang="en-US" dirty="0" smtClean="0"/>
              <a:t>This chart utilizes features only available with  2007.</a:t>
            </a:r>
          </a:p>
          <a:p>
            <a:endParaRPr lang="en-US" dirty="0" smtClean="0"/>
          </a:p>
          <a:p>
            <a:r>
              <a:rPr lang="en-US" dirty="0"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smtClean="0"/>
              <a:t>Pie Graph Page Layout </a:t>
            </a:r>
            <a:endParaRPr lang="en-US" dirty="0"/>
          </a:p>
        </p:txBody>
      </p:sp>
      <p:sp>
        <p:nvSpPr>
          <p:cNvPr id="5" name="Text Placeholder 4"/>
          <p:cNvSpPr>
            <a:spLocks noGrp="1"/>
          </p:cNvSpPr>
          <p:nvPr>
            <p:ph type="body" sz="quarter" idx="13"/>
          </p:nvPr>
        </p:nvSpPr>
        <p:spPr/>
        <p:txBody>
          <a:bodyPr/>
          <a:lstStyle/>
          <a:p>
            <a:r>
              <a:rPr lang="en-US" smtClean="0"/>
              <a:t>PowerPoint 2007 Enhanced Version</a:t>
            </a:r>
            <a:endParaRPr lang="en-US" dirty="0"/>
          </a:p>
        </p:txBody>
      </p:sp>
      <p:pic>
        <p:nvPicPr>
          <p:cNvPr id="11" name="Picture 10" descr="atom_element_small.png"/>
          <p:cNvPicPr>
            <a:picLocks noChangeAspect="1"/>
          </p:cNvPicPr>
          <p:nvPr/>
        </p:nvPicPr>
        <p:blipFill>
          <a:blip r:embed="rId3" cstate="print"/>
          <a:stretch>
            <a:fillRect/>
          </a:stretch>
        </p:blipFill>
        <p:spPr>
          <a:xfrm>
            <a:off x="3810000" y="1981200"/>
            <a:ext cx="1857374" cy="198119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3505200" y="1752600"/>
          <a:ext cx="473075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13" descr="atom_element_small.png"/>
          <p:cNvPicPr>
            <a:picLocks noChangeAspect="1"/>
          </p:cNvPicPr>
          <p:nvPr/>
        </p:nvPicPr>
        <p:blipFill>
          <a:blip r:embed="rId6"/>
          <a:stretch>
            <a:fillRect/>
          </a:stretch>
        </p:blipFill>
        <p:spPr>
          <a:xfrm>
            <a:off x="4495800" y="2590800"/>
            <a:ext cx="2738438" cy="2921001"/>
          </a:xfrm>
          <a:prstGeom prst="rect">
            <a:avLst/>
          </a:prstGeom>
        </p:spPr>
      </p:pic>
      <p:sp>
        <p:nvSpPr>
          <p:cNvPr id="3" name="Text Placeholder 2"/>
          <p:cNvSpPr>
            <a:spLocks noGrp="1"/>
          </p:cNvSpPr>
          <p:nvPr>
            <p:ph type="body" sz="half" idx="2"/>
          </p:nvPr>
        </p:nvSpPr>
        <p:spPr/>
        <p:txBody>
          <a:bodyPr/>
          <a:lstStyle/>
          <a:p>
            <a:r>
              <a:rPr lang="en-US" smtClean="0"/>
              <a:t>This chart utilizes Smart Art which is feature in PowerPoint 2007.  If you wish to make charts like this and don’t have PPT 2007, we have provided the graphical elements to help you build this yourself.</a:t>
            </a:r>
          </a:p>
          <a:p>
            <a:endParaRPr lang="en-US" smtClean="0"/>
          </a:p>
          <a:p>
            <a:r>
              <a:rPr lang="en-US" smtClean="0"/>
              <a:t>Here is the description of the chart.  You may change or delete this text as you wish.</a:t>
            </a:r>
          </a:p>
          <a:p>
            <a:endParaRPr lang="en-US" smtClean="0"/>
          </a:p>
          <a:p>
            <a:r>
              <a:rPr lang="en-US"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smtClean="0"/>
              <a:t>Smart Art Page Layout </a:t>
            </a:r>
            <a:endParaRPr lang="en-US" dirty="0"/>
          </a:p>
        </p:txBody>
      </p:sp>
      <p:sp>
        <p:nvSpPr>
          <p:cNvPr id="5" name="Text Placeholder 4"/>
          <p:cNvSpPr>
            <a:spLocks noGrp="1"/>
          </p:cNvSpPr>
          <p:nvPr>
            <p:ph type="body" sz="quarter" idx="13"/>
          </p:nvPr>
        </p:nvSpPr>
        <p:spPr/>
        <p:txBody>
          <a:bodyPr/>
          <a:lstStyle/>
          <a:p>
            <a:r>
              <a:rPr lang="en-US" smtClean="0"/>
              <a:t>PowerPoint 2007 Enhanced Version</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half" idx="2"/>
          </p:nvPr>
        </p:nvSpPr>
        <p:spPr/>
        <p:txBody>
          <a:bodyPr/>
          <a:lstStyle/>
          <a:p>
            <a:r>
              <a:rPr lang="en-US" smtClean="0"/>
              <a:t>This chart utilizes Smart Art which is feature in PowerPoint 2007.  If you wish to make charts like this and don’t have PPT 2007, we have provided the graphical elements to help you build this yourself.</a:t>
            </a:r>
          </a:p>
          <a:p>
            <a:endParaRPr lang="en-US" smtClean="0"/>
          </a:p>
          <a:p>
            <a:r>
              <a:rPr lang="en-US" smtClean="0"/>
              <a:t>Here is the description of the chart.  You may change or delete this text as you wish.</a:t>
            </a:r>
          </a:p>
          <a:p>
            <a:endParaRPr lang="en-US" dirty="0"/>
          </a:p>
        </p:txBody>
      </p:sp>
      <p:sp>
        <p:nvSpPr>
          <p:cNvPr id="4" name="Title 3"/>
          <p:cNvSpPr>
            <a:spLocks noGrp="1"/>
          </p:cNvSpPr>
          <p:nvPr>
            <p:ph type="title"/>
          </p:nvPr>
        </p:nvSpPr>
        <p:spPr/>
        <p:txBody>
          <a:bodyPr/>
          <a:lstStyle/>
          <a:p>
            <a:r>
              <a:rPr lang="en-US" dirty="0" smtClean="0"/>
              <a:t>Smart Art Page Layout </a:t>
            </a:r>
            <a:endParaRPr lang="en-US" dirty="0"/>
          </a:p>
        </p:txBody>
      </p:sp>
      <p:sp>
        <p:nvSpPr>
          <p:cNvPr id="5" name="Text Placeholder 4"/>
          <p:cNvSpPr>
            <a:spLocks noGrp="1"/>
          </p:cNvSpPr>
          <p:nvPr>
            <p:ph type="body" sz="quarter" idx="13"/>
          </p:nvPr>
        </p:nvSpPr>
        <p:spPr/>
        <p:txBody>
          <a:bodyPr/>
          <a:lstStyle/>
          <a:p>
            <a:r>
              <a:rPr lang="en-US" dirty="0" smtClean="0"/>
              <a:t>PowerPoint 2007 Enhanced Version</a:t>
            </a:r>
            <a:endParaRPr lang="en-US" dirty="0"/>
          </a:p>
        </p:txBody>
      </p:sp>
      <p:graphicFrame>
        <p:nvGraphicFramePr>
          <p:cNvPr id="14" name="Content Placeholder 9"/>
          <p:cNvGraphicFramePr>
            <a:graphicFrameLocks/>
          </p:cNvGraphicFramePr>
          <p:nvPr/>
        </p:nvGraphicFramePr>
        <p:xfrm>
          <a:off x="3962400" y="2133600"/>
          <a:ext cx="47244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Line Callout 2 9"/>
          <p:cNvSpPr/>
          <p:nvPr/>
        </p:nvSpPr>
        <p:spPr>
          <a:xfrm>
            <a:off x="6096000" y="685800"/>
            <a:ext cx="990600" cy="990600"/>
          </a:xfrm>
          <a:prstGeom prst="borderCallout2">
            <a:avLst>
              <a:gd name="adj1" fmla="val 70032"/>
              <a:gd name="adj2" fmla="val -9473"/>
              <a:gd name="adj3" fmla="val 124704"/>
              <a:gd name="adj4" fmla="val -184363"/>
              <a:gd name="adj5" fmla="val 464955"/>
              <a:gd name="adj6" fmla="val -18135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smtClean="0">
                <a:solidFill>
                  <a:schemeClr val="accent3">
                    <a:lumMod val="50000"/>
                  </a:schemeClr>
                </a:solidFill>
              </a:rPr>
              <a:t>*Reminder*</a:t>
            </a:r>
          </a:p>
          <a:p>
            <a:pPr algn="ctr"/>
            <a:r>
              <a:rPr lang="en-US" sz="1100" dirty="0" smtClean="0">
                <a:solidFill>
                  <a:schemeClr val="tx2">
                    <a:lumMod val="75000"/>
                  </a:schemeClr>
                </a:solidFill>
              </a:rPr>
              <a:t>Add your photos by clicking on these four spaces!</a:t>
            </a:r>
            <a:endParaRPr lang="en-US" sz="1100" dirty="0">
              <a:solidFill>
                <a:schemeClr val="tx2">
                  <a:lumMod val="75000"/>
                </a:schemeClr>
              </a:solidFill>
            </a:endParaRPr>
          </a:p>
        </p:txBody>
      </p:sp>
      <p:pic>
        <p:nvPicPr>
          <p:cNvPr id="12" name="Picture 11" descr="atom_element_small.png"/>
          <p:cNvPicPr>
            <a:picLocks noChangeAspect="1"/>
          </p:cNvPicPr>
          <p:nvPr/>
        </p:nvPicPr>
        <p:blipFill>
          <a:blip r:embed="rId6"/>
          <a:stretch>
            <a:fillRect/>
          </a:stretch>
        </p:blipFill>
        <p:spPr>
          <a:xfrm>
            <a:off x="1447800" y="3769360"/>
            <a:ext cx="2895600" cy="308864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recycle_wd.png"/>
          <p:cNvPicPr>
            <a:picLocks noGrp="1" noChangeAspect="1"/>
          </p:cNvPicPr>
          <p:nvPr>
            <p:ph type="pic" idx="1"/>
          </p:nvPr>
        </p:nvPicPr>
        <p:blipFill>
          <a:blip r:embed="rId2"/>
          <a:stretch>
            <a:fillRect/>
          </a:stretch>
        </p:blipFill>
        <p:spPr>
          <a:xfrm>
            <a:off x="2664295" y="1471866"/>
            <a:ext cx="5946305" cy="334479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atom_element_small.png"/>
          <p:cNvPicPr>
            <a:picLocks noChangeAspect="1"/>
          </p:cNvPicPr>
          <p:nvPr/>
        </p:nvPicPr>
        <p:blipFill>
          <a:blip r:embed="rId3"/>
          <a:stretch>
            <a:fillRect/>
          </a:stretch>
        </p:blipFill>
        <p:spPr>
          <a:xfrm>
            <a:off x="-1371600" y="2438400"/>
            <a:ext cx="5029200" cy="5364480"/>
          </a:xfrm>
          <a:prstGeom prst="rect">
            <a:avLst/>
          </a:prstGeom>
        </p:spPr>
      </p:pic>
      <p:sp>
        <p:nvSpPr>
          <p:cNvPr id="8" name="Rounded Rectangle 7"/>
          <p:cNvSpPr/>
          <p:nvPr/>
        </p:nvSpPr>
        <p:spPr>
          <a:xfrm>
            <a:off x="3200400" y="4953001"/>
            <a:ext cx="3733800" cy="990600"/>
          </a:xfrm>
          <a:prstGeom prst="roundRect">
            <a:avLst/>
          </a:prstGeom>
          <a:solidFill>
            <a:schemeClr val="bg1">
              <a:alpha val="73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3200400" y="4953000"/>
            <a:ext cx="3962400" cy="338139"/>
          </a:xfrm>
        </p:spPr>
        <p:txBody>
          <a:bodyPr/>
          <a:lstStyle/>
          <a:p>
            <a:r>
              <a:rPr lang="en-US" dirty="0" smtClean="0"/>
              <a:t>Picture Page Layout</a:t>
            </a:r>
            <a:endParaRPr lang="en-US" dirty="0"/>
          </a:p>
        </p:txBody>
      </p:sp>
      <p:sp>
        <p:nvSpPr>
          <p:cNvPr id="4" name="Text Placeholder 3"/>
          <p:cNvSpPr>
            <a:spLocks noGrp="1"/>
          </p:cNvSpPr>
          <p:nvPr>
            <p:ph type="body" sz="half" idx="2"/>
          </p:nvPr>
        </p:nvSpPr>
        <p:spPr>
          <a:xfrm>
            <a:off x="3200400" y="5257801"/>
            <a:ext cx="3962400" cy="804863"/>
          </a:xfrm>
        </p:spPr>
        <p:txBody>
          <a:bodyPr/>
          <a:lstStyle/>
          <a:p>
            <a:r>
              <a:rPr lang="en-US" dirty="0" smtClean="0"/>
              <a:t>Picture Caption Here</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eclipse\Downloads\microscope_500_wht.gif"/>
          <p:cNvPicPr>
            <a:picLocks noChangeAspect="1" noChangeArrowheads="1" noCrop="1"/>
          </p:cNvPicPr>
          <p:nvPr/>
        </p:nvPicPr>
        <p:blipFill>
          <a:blip r:embed="rId2">
            <a:extLst>
              <a:ext uri="{28A0092B-C50C-407E-A947-70E740481C1C}">
                <a14:useLocalDpi xmlns:a14="http://schemas.microsoft.com/office/drawing/2010/main" xmlns="" val="0"/>
              </a:ext>
            </a:extLst>
          </a:blip>
          <a:srcRect/>
          <a:stretch>
            <a:fillRect/>
          </a:stretch>
        </p:blipFill>
        <p:spPr bwMode="auto">
          <a:xfrm>
            <a:off x="2590800" y="818910"/>
            <a:ext cx="3354475" cy="6033228"/>
          </a:xfrm>
          <a:prstGeom prst="rect">
            <a:avLst/>
          </a:prstGeom>
          <a:noFill/>
          <a:extLst>
            <a:ext uri="{909E8E84-426E-40DD-AFC4-6F175D3DCCD1}">
              <a14:hiddenFill xmlns:a14="http://schemas.microsoft.com/office/drawing/2010/main" xmlns="">
                <a:solidFill>
                  <a:srgbClr xmlns:mc="http://schemas.openxmlformats.org/markup-compatibility/2006" val="FFFFFF" mc:Ignorable=""/>
                </a:solidFill>
              </a14:hiddenFill>
            </a:ext>
          </a:extLst>
        </p:spPr>
      </p:pic>
      <p:sp>
        <p:nvSpPr>
          <p:cNvPr id="2" name="Title 1"/>
          <p:cNvSpPr>
            <a:spLocks noGrp="1"/>
          </p:cNvSpPr>
          <p:nvPr>
            <p:ph type="title"/>
          </p:nvPr>
        </p:nvSpPr>
        <p:spPr>
          <a:xfrm>
            <a:off x="762000" y="914400"/>
            <a:ext cx="3962400" cy="338139"/>
          </a:xfrm>
        </p:spPr>
        <p:txBody>
          <a:bodyPr/>
          <a:lstStyle/>
          <a:p>
            <a:pPr>
              <a:buNone/>
            </a:pPr>
            <a:r>
              <a:rPr lang="en-US" sz="2800" dirty="0"/>
              <a:t>Animation Page</a:t>
            </a:r>
          </a:p>
        </p:txBody>
      </p:sp>
      <p:sp>
        <p:nvSpPr>
          <p:cNvPr id="4" name="Text Placeholder 3"/>
          <p:cNvSpPr>
            <a:spLocks noGrp="1"/>
          </p:cNvSpPr>
          <p:nvPr>
            <p:ph type="body" sz="half" idx="2"/>
          </p:nvPr>
        </p:nvSpPr>
        <p:spPr>
          <a:xfrm>
            <a:off x="762000" y="1219201"/>
            <a:ext cx="2590800" cy="2133599"/>
          </a:xfrm>
        </p:spPr>
        <p:txBody>
          <a:bodyPr>
            <a:normAutofit/>
          </a:bodyPr>
          <a:lstStyle/>
          <a:p>
            <a:r>
              <a:rPr lang="en-US" sz="1400" dirty="0"/>
              <a:t>Make an Impact in your presentations by adding some themed PowerPoint animations.  </a:t>
            </a:r>
          </a:p>
        </p:txBody>
      </p:sp>
    </p:spTree>
    <p:extLst>
      <p:ext uri="{BB962C8B-B14F-4D97-AF65-F5344CB8AC3E}">
        <p14:creationId xmlns:p14="http://schemas.microsoft.com/office/powerpoint/2010/main" xmlns="" val="29599224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2286000" y="2438400"/>
            <a:ext cx="6096000" cy="609600"/>
          </a:xfrm>
          <a:prstGeom prst="roundRect">
            <a:avLst/>
          </a:prstGeom>
          <a:solidFill>
            <a:schemeClr val="bg1">
              <a:lumMod val="95000"/>
              <a:alpha val="75000"/>
            </a:schemeClr>
          </a:solidFill>
          <a:ln w="6350">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5" name="Rounded Rectangle 24"/>
          <p:cNvSpPr/>
          <p:nvPr/>
        </p:nvSpPr>
        <p:spPr>
          <a:xfrm>
            <a:off x="2971800" y="5486400"/>
            <a:ext cx="4953000" cy="609600"/>
          </a:xfrm>
          <a:prstGeom prst="roundRect">
            <a:avLst/>
          </a:prstGeom>
          <a:solidFill>
            <a:schemeClr val="bg1">
              <a:lumMod val="95000"/>
              <a:alpha val="75000"/>
            </a:schemeClr>
          </a:solidFill>
          <a:ln w="6350">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Rounded Rectangle 20"/>
          <p:cNvSpPr/>
          <p:nvPr/>
        </p:nvSpPr>
        <p:spPr>
          <a:xfrm>
            <a:off x="2457450" y="3200400"/>
            <a:ext cx="5867400" cy="609600"/>
          </a:xfrm>
          <a:prstGeom prst="roundRect">
            <a:avLst/>
          </a:prstGeom>
          <a:solidFill>
            <a:schemeClr val="bg1">
              <a:lumMod val="95000"/>
              <a:alpha val="75000"/>
            </a:schemeClr>
          </a:solidFill>
          <a:ln w="6350">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Rounded Rectangle 29"/>
          <p:cNvSpPr/>
          <p:nvPr/>
        </p:nvSpPr>
        <p:spPr>
          <a:xfrm>
            <a:off x="2800350" y="4724400"/>
            <a:ext cx="5257800" cy="609600"/>
          </a:xfrm>
          <a:prstGeom prst="roundRect">
            <a:avLst/>
          </a:prstGeom>
          <a:solidFill>
            <a:schemeClr val="bg1">
              <a:lumMod val="95000"/>
              <a:alpha val="75000"/>
            </a:schemeClr>
          </a:solidFill>
          <a:ln w="6350">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76200" y="625800"/>
            <a:ext cx="8229600" cy="639763"/>
          </a:xfrm>
        </p:spPr>
        <p:txBody>
          <a:bodyPr/>
          <a:lstStyle/>
          <a:p>
            <a:r>
              <a:rPr lang="en-US" dirty="0" smtClean="0">
                <a:solidFill>
                  <a:schemeClr val="accent6">
                    <a:lumMod val="50000"/>
                  </a:schemeClr>
                </a:solidFill>
              </a:rPr>
              <a:t>Agenda or Summary Layout</a:t>
            </a:r>
            <a:endParaRPr lang="en-US" dirty="0">
              <a:solidFill>
                <a:schemeClr val="accent6">
                  <a:lumMod val="50000"/>
                </a:schemeClr>
              </a:solidFill>
            </a:endParaRPr>
          </a:p>
        </p:txBody>
      </p:sp>
      <p:sp>
        <p:nvSpPr>
          <p:cNvPr id="8" name="Text Placeholder 7"/>
          <p:cNvSpPr>
            <a:spLocks noGrp="1"/>
          </p:cNvSpPr>
          <p:nvPr>
            <p:ph type="body" sz="quarter" idx="13"/>
          </p:nvPr>
        </p:nvSpPr>
        <p:spPr>
          <a:xfrm>
            <a:off x="130800" y="1143000"/>
            <a:ext cx="8251200" cy="457200"/>
          </a:xfrm>
        </p:spPr>
        <p:txBody>
          <a:bodyPr/>
          <a:lstStyle/>
          <a:p>
            <a:r>
              <a:rPr lang="en-US" dirty="0" smtClean="0">
                <a:solidFill>
                  <a:schemeClr val="accent6">
                    <a:lumMod val="75000"/>
                  </a:schemeClr>
                </a:solidFill>
              </a:rPr>
              <a:t>A second line of text could go here</a:t>
            </a:r>
            <a:endParaRPr lang="en-US" dirty="0">
              <a:solidFill>
                <a:schemeClr val="accent6">
                  <a:lumMod val="75000"/>
                </a:schemeClr>
              </a:solidFill>
            </a:endParaRPr>
          </a:p>
        </p:txBody>
      </p:sp>
      <p:sp>
        <p:nvSpPr>
          <p:cNvPr id="41" name="Text Placeholder 40"/>
          <p:cNvSpPr>
            <a:spLocks noGrp="1"/>
          </p:cNvSpPr>
          <p:nvPr>
            <p:ph type="body" sz="quarter" idx="16"/>
          </p:nvPr>
        </p:nvSpPr>
        <p:spPr>
          <a:xfrm>
            <a:off x="2209800" y="2438400"/>
            <a:ext cx="6629400" cy="838200"/>
          </a:xfrm>
        </p:spPr>
        <p:txBody>
          <a:bodyPr/>
          <a:lstStyle/>
          <a:p>
            <a:pPr lvl="0"/>
            <a:r>
              <a:rPr lang="en-US" dirty="0" smtClean="0">
                <a:solidFill>
                  <a:schemeClr val="accent6">
                    <a:lumMod val="75000"/>
                  </a:schemeClr>
                </a:solidFill>
              </a:rPr>
              <a:t>Discussion Item One – A Placeholder for text </a:t>
            </a:r>
            <a:br>
              <a:rPr lang="en-US" dirty="0" smtClean="0">
                <a:solidFill>
                  <a:schemeClr val="accent6">
                    <a:lumMod val="75000"/>
                  </a:schemeClr>
                </a:solidFill>
              </a:rPr>
            </a:br>
            <a:r>
              <a:rPr lang="en-US" sz="1200" dirty="0" smtClean="0">
                <a:solidFill>
                  <a:schemeClr val="accent6">
                    <a:lumMod val="75000"/>
                  </a:schemeClr>
                </a:solidFill>
              </a:rPr>
              <a:t>Add a second line of text here</a:t>
            </a:r>
            <a:endParaRPr lang="en-US" dirty="0" smtClean="0">
              <a:solidFill>
                <a:schemeClr val="accent6">
                  <a:lumMod val="75000"/>
                </a:schemeClr>
              </a:solidFill>
            </a:endParaRPr>
          </a:p>
          <a:p>
            <a:endParaRPr lang="en-US" dirty="0">
              <a:solidFill>
                <a:schemeClr val="accent6">
                  <a:lumMod val="75000"/>
                </a:schemeClr>
              </a:solidFill>
            </a:endParaRPr>
          </a:p>
        </p:txBody>
      </p:sp>
      <p:sp>
        <p:nvSpPr>
          <p:cNvPr id="43" name="Text Placeholder 42"/>
          <p:cNvSpPr>
            <a:spLocks noGrp="1"/>
          </p:cNvSpPr>
          <p:nvPr>
            <p:ph type="body" sz="quarter" idx="18"/>
          </p:nvPr>
        </p:nvSpPr>
        <p:spPr>
          <a:xfrm>
            <a:off x="2743200" y="4724400"/>
            <a:ext cx="6629400" cy="838200"/>
          </a:xfrm>
        </p:spPr>
        <p:txBody>
          <a:bodyPr/>
          <a:lstStyle/>
          <a:p>
            <a:pPr lvl="0"/>
            <a:r>
              <a:rPr lang="en-US" dirty="0" smtClean="0">
                <a:solidFill>
                  <a:schemeClr val="accent6">
                    <a:lumMod val="75000"/>
                  </a:schemeClr>
                </a:solidFill>
              </a:rPr>
              <a:t>Discussion Item Four – A Placeholder for text </a:t>
            </a:r>
            <a:br>
              <a:rPr lang="en-US" dirty="0" smtClean="0">
                <a:solidFill>
                  <a:schemeClr val="accent6">
                    <a:lumMod val="75000"/>
                  </a:schemeClr>
                </a:solidFill>
              </a:rPr>
            </a:br>
            <a:r>
              <a:rPr lang="en-US" sz="1200" dirty="0" smtClean="0">
                <a:solidFill>
                  <a:schemeClr val="accent6">
                    <a:lumMod val="75000"/>
                  </a:schemeClr>
                </a:solidFill>
              </a:rPr>
              <a:t>Add a second line of text here</a:t>
            </a:r>
            <a:endParaRPr lang="en-US" dirty="0" smtClean="0">
              <a:solidFill>
                <a:schemeClr val="accent6">
                  <a:lumMod val="75000"/>
                </a:schemeClr>
              </a:solidFill>
            </a:endParaRPr>
          </a:p>
          <a:p>
            <a:endParaRPr lang="en-US" dirty="0">
              <a:solidFill>
                <a:schemeClr val="accent6">
                  <a:lumMod val="75000"/>
                </a:schemeClr>
              </a:solidFill>
            </a:endParaRPr>
          </a:p>
        </p:txBody>
      </p:sp>
      <p:sp>
        <p:nvSpPr>
          <p:cNvPr id="44" name="Text Placeholder 43"/>
          <p:cNvSpPr>
            <a:spLocks noGrp="1"/>
          </p:cNvSpPr>
          <p:nvPr>
            <p:ph type="body" sz="quarter" idx="19"/>
          </p:nvPr>
        </p:nvSpPr>
        <p:spPr>
          <a:xfrm>
            <a:off x="2895600" y="5486400"/>
            <a:ext cx="6629400" cy="838200"/>
          </a:xfrm>
        </p:spPr>
        <p:txBody>
          <a:bodyPr/>
          <a:lstStyle/>
          <a:p>
            <a:pPr lvl="0"/>
            <a:r>
              <a:rPr lang="en-US" dirty="0" smtClean="0">
                <a:solidFill>
                  <a:schemeClr val="accent6">
                    <a:lumMod val="75000"/>
                  </a:schemeClr>
                </a:solidFill>
              </a:rPr>
              <a:t>Discussion Item Five – A Placeholder for text </a:t>
            </a:r>
            <a:br>
              <a:rPr lang="en-US" dirty="0" smtClean="0">
                <a:solidFill>
                  <a:schemeClr val="accent6">
                    <a:lumMod val="75000"/>
                  </a:schemeClr>
                </a:solidFill>
              </a:rPr>
            </a:br>
            <a:r>
              <a:rPr lang="en-US" sz="1200" dirty="0" smtClean="0">
                <a:solidFill>
                  <a:schemeClr val="accent6">
                    <a:lumMod val="75000"/>
                  </a:schemeClr>
                </a:solidFill>
              </a:rPr>
              <a:t>Add a second line of text here</a:t>
            </a:r>
            <a:endParaRPr lang="en-US" dirty="0" smtClean="0">
              <a:solidFill>
                <a:schemeClr val="accent6">
                  <a:lumMod val="75000"/>
                </a:schemeClr>
              </a:solidFill>
            </a:endParaRPr>
          </a:p>
          <a:p>
            <a:endParaRPr lang="en-US" dirty="0">
              <a:solidFill>
                <a:schemeClr val="accent6">
                  <a:lumMod val="75000"/>
                </a:schemeClr>
              </a:solidFill>
            </a:endParaRPr>
          </a:p>
        </p:txBody>
      </p:sp>
      <p:sp>
        <p:nvSpPr>
          <p:cNvPr id="24" name="Oval 23"/>
          <p:cNvSpPr/>
          <p:nvPr/>
        </p:nvSpPr>
        <p:spPr>
          <a:xfrm flipH="1">
            <a:off x="228600" y="2472266"/>
            <a:ext cx="1828800" cy="533400"/>
          </a:xfrm>
          <a:prstGeom prst="ellipse">
            <a:avLst/>
          </a:prstGeom>
          <a:solidFill>
            <a:schemeClr val="accent4">
              <a:lumMod val="20000"/>
              <a:lumOff val="80000"/>
              <a:alpha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5">
                    <a:lumMod val="50000"/>
                  </a:schemeClr>
                </a:solidFill>
              </a:rPr>
              <a:t>Item 1</a:t>
            </a:r>
            <a:endParaRPr lang="en-US" dirty="0">
              <a:solidFill>
                <a:schemeClr val="accent5">
                  <a:lumMod val="50000"/>
                </a:schemeClr>
              </a:solidFill>
            </a:endParaRPr>
          </a:p>
        </p:txBody>
      </p:sp>
      <p:sp>
        <p:nvSpPr>
          <p:cNvPr id="42" name="Text Placeholder 41"/>
          <p:cNvSpPr>
            <a:spLocks noGrp="1"/>
          </p:cNvSpPr>
          <p:nvPr>
            <p:ph type="body" sz="quarter" idx="17"/>
          </p:nvPr>
        </p:nvSpPr>
        <p:spPr>
          <a:xfrm>
            <a:off x="2438400" y="3200400"/>
            <a:ext cx="6629400" cy="838200"/>
          </a:xfrm>
        </p:spPr>
        <p:txBody>
          <a:bodyPr/>
          <a:lstStyle/>
          <a:p>
            <a:pPr lvl="0"/>
            <a:r>
              <a:rPr lang="en-US" dirty="0" smtClean="0">
                <a:solidFill>
                  <a:schemeClr val="accent6">
                    <a:lumMod val="75000"/>
                  </a:schemeClr>
                </a:solidFill>
              </a:rPr>
              <a:t>Discussion Item Two – A Placeholder for text </a:t>
            </a:r>
            <a:br>
              <a:rPr lang="en-US" dirty="0" smtClean="0">
                <a:solidFill>
                  <a:schemeClr val="accent6">
                    <a:lumMod val="75000"/>
                  </a:schemeClr>
                </a:solidFill>
              </a:rPr>
            </a:br>
            <a:r>
              <a:rPr lang="en-US" sz="1200" dirty="0" smtClean="0">
                <a:solidFill>
                  <a:schemeClr val="accent6">
                    <a:lumMod val="75000"/>
                  </a:schemeClr>
                </a:solidFill>
              </a:rPr>
              <a:t>Add a second line of text here</a:t>
            </a:r>
            <a:endParaRPr lang="en-US" dirty="0" smtClean="0">
              <a:solidFill>
                <a:schemeClr val="accent6">
                  <a:lumMod val="75000"/>
                </a:schemeClr>
              </a:solidFill>
            </a:endParaRPr>
          </a:p>
          <a:p>
            <a:endParaRPr lang="en-US" dirty="0">
              <a:solidFill>
                <a:schemeClr val="accent6">
                  <a:lumMod val="75000"/>
                </a:schemeClr>
              </a:solidFill>
            </a:endParaRPr>
          </a:p>
        </p:txBody>
      </p:sp>
      <p:sp>
        <p:nvSpPr>
          <p:cNvPr id="26" name="Oval 25"/>
          <p:cNvSpPr/>
          <p:nvPr/>
        </p:nvSpPr>
        <p:spPr>
          <a:xfrm flipH="1">
            <a:off x="381000" y="3234266"/>
            <a:ext cx="1828800" cy="533400"/>
          </a:xfrm>
          <a:prstGeom prst="ellipse">
            <a:avLst/>
          </a:prstGeom>
          <a:solidFill>
            <a:schemeClr val="accent4">
              <a:lumMod val="40000"/>
              <a:lumOff val="60000"/>
              <a:alpha val="90000"/>
            </a:schemeClr>
          </a:solidFill>
          <a:ln w="9525">
            <a:solidFill>
              <a:schemeClr val="accent5">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accent5">
                    <a:lumMod val="50000"/>
                  </a:schemeClr>
                </a:solidFill>
              </a:rPr>
              <a:t>Item 2</a:t>
            </a:r>
            <a:endParaRPr lang="en-US" dirty="0">
              <a:solidFill>
                <a:schemeClr val="accent5">
                  <a:lumMod val="50000"/>
                </a:schemeClr>
              </a:solidFill>
            </a:endParaRPr>
          </a:p>
        </p:txBody>
      </p:sp>
      <p:sp>
        <p:nvSpPr>
          <p:cNvPr id="27" name="Oval 26"/>
          <p:cNvSpPr/>
          <p:nvPr/>
        </p:nvSpPr>
        <p:spPr>
          <a:xfrm flipH="1">
            <a:off x="914400" y="5520266"/>
            <a:ext cx="1828800" cy="533400"/>
          </a:xfrm>
          <a:prstGeom prst="ellipse">
            <a:avLst/>
          </a:prstGeom>
          <a:solidFill>
            <a:schemeClr val="accent4">
              <a:lumMod val="50000"/>
              <a:alpha val="90000"/>
            </a:schemeClr>
          </a:solidFill>
          <a:ln w="9525">
            <a:solidFill>
              <a:schemeClr val="accent5">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accent5">
                    <a:lumMod val="20000"/>
                    <a:lumOff val="80000"/>
                  </a:schemeClr>
                </a:solidFill>
              </a:rPr>
              <a:t>Item 5</a:t>
            </a:r>
            <a:endParaRPr lang="en-US" dirty="0">
              <a:solidFill>
                <a:schemeClr val="accent5">
                  <a:lumMod val="20000"/>
                  <a:lumOff val="80000"/>
                </a:schemeClr>
              </a:solidFill>
            </a:endParaRPr>
          </a:p>
        </p:txBody>
      </p:sp>
      <p:sp>
        <p:nvSpPr>
          <p:cNvPr id="28" name="Oval 27"/>
          <p:cNvSpPr/>
          <p:nvPr/>
        </p:nvSpPr>
        <p:spPr>
          <a:xfrm flipH="1">
            <a:off x="609600" y="3996266"/>
            <a:ext cx="1828800" cy="533400"/>
          </a:xfrm>
          <a:prstGeom prst="ellipse">
            <a:avLst/>
          </a:prstGeom>
          <a:solidFill>
            <a:schemeClr val="accent4">
              <a:lumMod val="60000"/>
              <a:lumOff val="40000"/>
              <a:alpha val="90000"/>
            </a:schemeClr>
          </a:solidFill>
          <a:ln w="9525">
            <a:solidFill>
              <a:schemeClr val="accent5">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accent5">
                    <a:lumMod val="50000"/>
                  </a:schemeClr>
                </a:solidFill>
              </a:rPr>
              <a:t>Item 3</a:t>
            </a:r>
            <a:endParaRPr lang="en-US" dirty="0">
              <a:solidFill>
                <a:schemeClr val="accent5">
                  <a:lumMod val="50000"/>
                </a:schemeClr>
              </a:solidFill>
            </a:endParaRPr>
          </a:p>
        </p:txBody>
      </p:sp>
      <p:sp>
        <p:nvSpPr>
          <p:cNvPr id="29" name="Oval 28"/>
          <p:cNvSpPr/>
          <p:nvPr/>
        </p:nvSpPr>
        <p:spPr>
          <a:xfrm flipH="1">
            <a:off x="762000" y="4758266"/>
            <a:ext cx="1828800" cy="533400"/>
          </a:xfrm>
          <a:prstGeom prst="ellipse">
            <a:avLst/>
          </a:prstGeom>
          <a:solidFill>
            <a:schemeClr val="accent4">
              <a:lumMod val="75000"/>
              <a:alpha val="90000"/>
            </a:schemeClr>
          </a:solidFill>
          <a:ln w="9525">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accent5">
                    <a:lumMod val="40000"/>
                    <a:lumOff val="60000"/>
                  </a:schemeClr>
                </a:solidFill>
              </a:rPr>
              <a:t>Item 4</a:t>
            </a:r>
            <a:endParaRPr lang="en-US" dirty="0">
              <a:solidFill>
                <a:schemeClr val="accent5">
                  <a:lumMod val="40000"/>
                  <a:lumOff val="60000"/>
                </a:schemeClr>
              </a:solidFill>
            </a:endParaRPr>
          </a:p>
        </p:txBody>
      </p:sp>
      <p:sp>
        <p:nvSpPr>
          <p:cNvPr id="22" name="Rounded Rectangle 21"/>
          <p:cNvSpPr/>
          <p:nvPr/>
        </p:nvSpPr>
        <p:spPr>
          <a:xfrm>
            <a:off x="2628900" y="3962400"/>
            <a:ext cx="5562600" cy="609600"/>
          </a:xfrm>
          <a:prstGeom prst="roundRect">
            <a:avLst/>
          </a:prstGeom>
          <a:solidFill>
            <a:schemeClr val="bg1">
              <a:lumMod val="95000"/>
              <a:alpha val="75000"/>
            </a:schemeClr>
          </a:solidFill>
          <a:ln w="6350">
            <a:solidFill>
              <a:schemeClr val="accent5">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6" name="Text Placeholder 45"/>
          <p:cNvSpPr>
            <a:spLocks noGrp="1"/>
          </p:cNvSpPr>
          <p:nvPr>
            <p:ph type="body" sz="quarter" idx="15"/>
          </p:nvPr>
        </p:nvSpPr>
        <p:spPr>
          <a:xfrm>
            <a:off x="2590800" y="3962400"/>
            <a:ext cx="6629400" cy="838200"/>
          </a:xfrm>
        </p:spPr>
        <p:txBody>
          <a:bodyPr/>
          <a:lstStyle/>
          <a:p>
            <a:pPr lvl="0"/>
            <a:r>
              <a:rPr lang="en-US" dirty="0" smtClean="0">
                <a:solidFill>
                  <a:schemeClr val="accent6">
                    <a:lumMod val="75000"/>
                  </a:schemeClr>
                </a:solidFill>
              </a:rPr>
              <a:t>Discussion Item Three – A Placeholder for text </a:t>
            </a:r>
            <a:br>
              <a:rPr lang="en-US" dirty="0" smtClean="0">
                <a:solidFill>
                  <a:schemeClr val="accent6">
                    <a:lumMod val="75000"/>
                  </a:schemeClr>
                </a:solidFill>
              </a:rPr>
            </a:br>
            <a:r>
              <a:rPr lang="en-US" sz="1200" dirty="0" smtClean="0">
                <a:solidFill>
                  <a:schemeClr val="accent6">
                    <a:lumMod val="75000"/>
                  </a:schemeClr>
                </a:solidFill>
              </a:rPr>
              <a:t>Add a second line of text here</a:t>
            </a:r>
            <a:endParaRPr lang="en-US" dirty="0" smtClean="0">
              <a:solidFill>
                <a:schemeClr val="accent6">
                  <a:lumMod val="75000"/>
                </a:schemeClr>
              </a:solidFill>
            </a:endParaRPr>
          </a:p>
          <a:p>
            <a:endParaRPr lang="en-US" dirty="0">
              <a:solidFill>
                <a:schemeClr val="accent6">
                  <a:lumMod val="75000"/>
                </a:schemeClr>
              </a:solidFill>
            </a:endParaRPr>
          </a:p>
        </p:txBody>
      </p:sp>
      <p:pic>
        <p:nvPicPr>
          <p:cNvPr id="31" name="Picture 30" descr="atom_element_small.png"/>
          <p:cNvPicPr>
            <a:picLocks noChangeAspect="1"/>
          </p:cNvPicPr>
          <p:nvPr/>
        </p:nvPicPr>
        <p:blipFill>
          <a:blip r:embed="rId2"/>
          <a:stretch>
            <a:fillRect/>
          </a:stretch>
        </p:blipFill>
        <p:spPr>
          <a:xfrm>
            <a:off x="6248400" y="0"/>
            <a:ext cx="2895600" cy="308864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381000" y="1752600"/>
            <a:ext cx="8305800" cy="4525965"/>
          </a:xfrm>
        </p:spPr>
        <p:txBody>
          <a:bodyPr/>
          <a:lstStyle/>
          <a:p>
            <a:r>
              <a:rPr lang="en-US" dirty="0" smtClean="0">
                <a:solidFill>
                  <a:schemeClr val="accent6">
                    <a:lumMod val="75000"/>
                  </a:schemeClr>
                </a:solidFill>
              </a:rPr>
              <a:t>This text is a placeholder.</a:t>
            </a:r>
          </a:p>
          <a:p>
            <a:pPr lvl="1"/>
            <a:r>
              <a:rPr lang="en-US" dirty="0" smtClean="0">
                <a:solidFill>
                  <a:schemeClr val="accent6">
                    <a:lumMod val="75000"/>
                  </a:schemeClr>
                </a:solidFill>
              </a:rPr>
              <a:t>Here is the second level.</a:t>
            </a:r>
          </a:p>
          <a:p>
            <a:pPr lvl="1"/>
            <a:r>
              <a:rPr lang="en-US" dirty="0" smtClean="0">
                <a:solidFill>
                  <a:schemeClr val="accent6">
                    <a:lumMod val="75000"/>
                  </a:schemeClr>
                </a:solidFill>
              </a:rPr>
              <a:t>You may change this text</a:t>
            </a:r>
          </a:p>
          <a:p>
            <a:pPr lvl="2"/>
            <a:r>
              <a:rPr lang="en-US" dirty="0" smtClean="0">
                <a:solidFill>
                  <a:schemeClr val="accent6">
                    <a:lumMod val="75000"/>
                  </a:schemeClr>
                </a:solidFill>
              </a:rPr>
              <a:t>Here is the third level</a:t>
            </a:r>
          </a:p>
          <a:p>
            <a:pPr lvl="2"/>
            <a:r>
              <a:rPr lang="en-US" dirty="0" smtClean="0">
                <a:solidFill>
                  <a:schemeClr val="accent6">
                    <a:lumMod val="75000"/>
                  </a:schemeClr>
                </a:solidFill>
              </a:rPr>
              <a:t>Formatting is controlled by the slide master</a:t>
            </a:r>
            <a:br>
              <a:rPr lang="en-US" dirty="0" smtClean="0">
                <a:solidFill>
                  <a:schemeClr val="accent6">
                    <a:lumMod val="75000"/>
                  </a:schemeClr>
                </a:solidFill>
              </a:rPr>
            </a:br>
            <a:r>
              <a:rPr lang="en-US" dirty="0" smtClean="0">
                <a:solidFill>
                  <a:schemeClr val="accent6">
                    <a:lumMod val="75000"/>
                  </a:schemeClr>
                </a:solidFill>
              </a:rPr>
              <a:t>and the layout pages.</a:t>
            </a:r>
          </a:p>
          <a:p>
            <a:pPr lvl="3"/>
            <a:r>
              <a:rPr lang="en-US" dirty="0" smtClean="0">
                <a:solidFill>
                  <a:schemeClr val="accent6">
                    <a:lumMod val="75000"/>
                  </a:schemeClr>
                </a:solidFill>
              </a:rPr>
              <a:t>There is a third level</a:t>
            </a:r>
          </a:p>
          <a:p>
            <a:pPr lvl="4"/>
            <a:r>
              <a:rPr lang="en-US" dirty="0" smtClean="0">
                <a:solidFill>
                  <a:schemeClr val="accent6">
                    <a:lumMod val="75000"/>
                  </a:schemeClr>
                </a:solidFill>
              </a:rPr>
              <a:t>And even a fourth level</a:t>
            </a:r>
          </a:p>
        </p:txBody>
      </p:sp>
      <p:sp>
        <p:nvSpPr>
          <p:cNvPr id="8" name="Text Placeholder 7"/>
          <p:cNvSpPr>
            <a:spLocks noGrp="1"/>
          </p:cNvSpPr>
          <p:nvPr>
            <p:ph type="body" sz="quarter" idx="13"/>
          </p:nvPr>
        </p:nvSpPr>
        <p:spPr>
          <a:xfrm>
            <a:off x="152400" y="1050600"/>
            <a:ext cx="8251200" cy="457200"/>
          </a:xfrm>
        </p:spPr>
        <p:txBody>
          <a:bodyPr/>
          <a:lstStyle/>
          <a:p>
            <a:r>
              <a:rPr lang="en-US" dirty="0" smtClean="0">
                <a:solidFill>
                  <a:schemeClr val="accent6">
                    <a:lumMod val="75000"/>
                  </a:schemeClr>
                </a:solidFill>
              </a:rPr>
              <a:t>Add a subtitle here</a:t>
            </a:r>
            <a:endParaRPr lang="en-US" dirty="0">
              <a:solidFill>
                <a:schemeClr val="accent6">
                  <a:lumMod val="75000"/>
                </a:schemeClr>
              </a:solidFill>
            </a:endParaRPr>
          </a:p>
        </p:txBody>
      </p:sp>
      <p:sp>
        <p:nvSpPr>
          <p:cNvPr id="6" name="Title 5"/>
          <p:cNvSpPr>
            <a:spLocks noGrp="1"/>
          </p:cNvSpPr>
          <p:nvPr>
            <p:ph type="title"/>
          </p:nvPr>
        </p:nvSpPr>
        <p:spPr>
          <a:xfrm>
            <a:off x="-76200" y="533400"/>
            <a:ext cx="8229600" cy="639763"/>
          </a:xfrm>
        </p:spPr>
        <p:txBody>
          <a:bodyPr/>
          <a:lstStyle/>
          <a:p>
            <a:r>
              <a:rPr lang="en-US" dirty="0" smtClean="0">
                <a:solidFill>
                  <a:schemeClr val="accent6">
                    <a:lumMod val="50000"/>
                  </a:schemeClr>
                </a:solidFill>
              </a:rPr>
              <a:t>Main Content Page Layout</a:t>
            </a:r>
            <a:endParaRPr lang="en-US" dirty="0">
              <a:solidFill>
                <a:schemeClr val="accent6">
                  <a:lumMod val="50000"/>
                </a:schemeClr>
              </a:solidFill>
            </a:endParaRPr>
          </a:p>
        </p:txBody>
      </p:sp>
      <p:sp>
        <p:nvSpPr>
          <p:cNvPr id="12" name="Rounded Rectangle 11"/>
          <p:cNvSpPr/>
          <p:nvPr/>
        </p:nvSpPr>
        <p:spPr>
          <a:xfrm>
            <a:off x="6248400" y="4038600"/>
            <a:ext cx="2362200" cy="14478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dirty="0" smtClean="0">
                <a:solidFill>
                  <a:schemeClr val="bg1"/>
                </a:solidFill>
              </a:rPr>
              <a:t>An accent, click to edit the text inside.</a:t>
            </a:r>
            <a:endParaRPr lang="en-US" sz="1100" dirty="0">
              <a:solidFill>
                <a:schemeClr val="bg1"/>
              </a:solidFill>
            </a:endParaRPr>
          </a:p>
        </p:txBody>
      </p:sp>
      <p:sp>
        <p:nvSpPr>
          <p:cNvPr id="10" name="Rounded Rectangle 9"/>
          <p:cNvSpPr/>
          <p:nvPr/>
        </p:nvSpPr>
        <p:spPr>
          <a:xfrm>
            <a:off x="6172200" y="1219200"/>
            <a:ext cx="2362200" cy="14478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smtClean="0">
                <a:solidFill>
                  <a:schemeClr val="accent6">
                    <a:lumMod val="50000"/>
                  </a:schemeClr>
                </a:solidFill>
              </a:rPr>
              <a:t>An accent, click to edit the text inside.</a:t>
            </a:r>
            <a:endParaRPr lang="en-US" sz="1100" dirty="0">
              <a:solidFill>
                <a:schemeClr val="accent6">
                  <a:lumMod val="50000"/>
                </a:schemeClr>
              </a:solidFill>
            </a:endParaRPr>
          </a:p>
        </p:txBody>
      </p:sp>
      <p:pic>
        <p:nvPicPr>
          <p:cNvPr id="15" name="Picture 14" descr="atom_element_small.png"/>
          <p:cNvPicPr>
            <a:picLocks noChangeAspect="1"/>
          </p:cNvPicPr>
          <p:nvPr/>
        </p:nvPicPr>
        <p:blipFill>
          <a:blip r:embed="rId2" cstate="print"/>
          <a:stretch>
            <a:fillRect/>
          </a:stretch>
        </p:blipFill>
        <p:spPr>
          <a:xfrm>
            <a:off x="4724400" y="1143000"/>
            <a:ext cx="1824038" cy="1945640"/>
          </a:xfrm>
          <a:prstGeom prst="rect">
            <a:avLst/>
          </a:prstGeom>
        </p:spPr>
      </p:pic>
      <p:pic>
        <p:nvPicPr>
          <p:cNvPr id="16" name="Picture 15" descr="atom_element_small.png"/>
          <p:cNvPicPr>
            <a:picLocks noChangeAspect="1"/>
          </p:cNvPicPr>
          <p:nvPr/>
        </p:nvPicPr>
        <p:blipFill>
          <a:blip r:embed="rId2" cstate="print"/>
          <a:stretch>
            <a:fillRect/>
          </a:stretch>
        </p:blipFill>
        <p:spPr>
          <a:xfrm>
            <a:off x="4805362" y="3962400"/>
            <a:ext cx="1824038" cy="194564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tom_element_small.png"/>
          <p:cNvPicPr>
            <a:picLocks noChangeAspect="1"/>
          </p:cNvPicPr>
          <p:nvPr/>
        </p:nvPicPr>
        <p:blipFill>
          <a:blip r:embed="rId2">
            <a:duotone>
              <a:schemeClr val="bg2">
                <a:shade val="45000"/>
                <a:satMod val="135000"/>
              </a:schemeClr>
              <a:prstClr val="white"/>
            </a:duotone>
            <a:lum bright="30000" contrast="-31000"/>
          </a:blip>
          <a:stretch>
            <a:fillRect/>
          </a:stretch>
        </p:blipFill>
        <p:spPr>
          <a:xfrm>
            <a:off x="1862667" y="3575756"/>
            <a:ext cx="5410200" cy="5770878"/>
          </a:xfrm>
          <a:prstGeom prst="rect">
            <a:avLst/>
          </a:prstGeom>
        </p:spPr>
      </p:pic>
      <p:sp>
        <p:nvSpPr>
          <p:cNvPr id="2" name="Text Placeholder 1"/>
          <p:cNvSpPr>
            <a:spLocks noGrp="1"/>
          </p:cNvSpPr>
          <p:nvPr>
            <p:ph type="body" idx="1"/>
          </p:nvPr>
        </p:nvSpPr>
        <p:spPr/>
        <p:style>
          <a:lnRef idx="1">
            <a:schemeClr val="accent4"/>
          </a:lnRef>
          <a:fillRef idx="2">
            <a:schemeClr val="accent4"/>
          </a:fillRef>
          <a:effectRef idx="1">
            <a:schemeClr val="accent4"/>
          </a:effectRef>
          <a:fontRef idx="minor">
            <a:schemeClr val="dk1"/>
          </a:fontRef>
        </p:style>
        <p:txBody>
          <a:bodyPr/>
          <a:lstStyle/>
          <a:p>
            <a:r>
              <a:rPr lang="en-US" smtClean="0">
                <a:solidFill>
                  <a:schemeClr val="accent6">
                    <a:lumMod val="75000"/>
                  </a:schemeClr>
                </a:solidFill>
              </a:rPr>
              <a:t>Comparison of Item One</a:t>
            </a:r>
            <a:endParaRPr lang="en-US" dirty="0">
              <a:solidFill>
                <a:schemeClr val="accent6">
                  <a:lumMod val="75000"/>
                </a:schemeClr>
              </a:solidFill>
            </a:endParaRPr>
          </a:p>
        </p:txBody>
      </p:sp>
      <p:sp>
        <p:nvSpPr>
          <p:cNvPr id="3" name="Content Placeholder 2"/>
          <p:cNvSpPr>
            <a:spLocks noGrp="1"/>
          </p:cNvSpPr>
          <p:nvPr>
            <p:ph sz="half" idx="2"/>
          </p:nvPr>
        </p:nvSpPr>
        <p:spPr/>
        <p:txBody>
          <a:bodyPr/>
          <a:lstStyle/>
          <a:p>
            <a:r>
              <a:rPr lang="en-US" smtClean="0"/>
              <a:t>This is a place holder for item one.  Item one can be text, a picture, graph, table, etc.</a:t>
            </a:r>
          </a:p>
          <a:p>
            <a:pPr lvl="1"/>
            <a:r>
              <a:rPr lang="en-US" smtClean="0"/>
              <a:t>Here is level two</a:t>
            </a:r>
          </a:p>
          <a:p>
            <a:pPr lvl="2"/>
            <a:r>
              <a:rPr lang="en-US" smtClean="0"/>
              <a:t>Here is level three</a:t>
            </a:r>
          </a:p>
          <a:p>
            <a:pPr lvl="3"/>
            <a:r>
              <a:rPr lang="en-US" smtClean="0"/>
              <a:t>Level 4</a:t>
            </a:r>
          </a:p>
          <a:p>
            <a:pPr lvl="3"/>
            <a:r>
              <a:rPr lang="en-US" smtClean="0"/>
              <a:t>Level 4, you may add more text or delete this text.</a:t>
            </a:r>
          </a:p>
          <a:p>
            <a:pPr lvl="3"/>
            <a:endParaRPr lang="en-US" dirty="0"/>
          </a:p>
        </p:txBody>
      </p:sp>
      <p:sp>
        <p:nvSpPr>
          <p:cNvPr id="4" name="Content Placeholder 3"/>
          <p:cNvSpPr>
            <a:spLocks noGrp="1"/>
          </p:cNvSpPr>
          <p:nvPr>
            <p:ph sz="quarter" idx="4"/>
          </p:nvPr>
        </p:nvSpPr>
        <p:spPr>
          <a:xfrm>
            <a:off x="5024439" y="2865437"/>
            <a:ext cx="4041775" cy="4068763"/>
          </a:xfrm>
        </p:spPr>
        <p:txBody>
          <a:bodyPr/>
          <a:lstStyle/>
          <a:p>
            <a:r>
              <a:rPr lang="en-US" smtClean="0"/>
              <a:t>This is a place holder for item one.  Item one can be text, a picture, graph, table, etc.</a:t>
            </a:r>
          </a:p>
          <a:p>
            <a:pPr lvl="1"/>
            <a:r>
              <a:rPr lang="en-US" smtClean="0"/>
              <a:t>Here is level two</a:t>
            </a:r>
          </a:p>
          <a:p>
            <a:pPr lvl="2"/>
            <a:r>
              <a:rPr lang="en-US" smtClean="0"/>
              <a:t>Here is level three</a:t>
            </a:r>
          </a:p>
          <a:p>
            <a:endParaRPr lang="en-US" dirty="0"/>
          </a:p>
        </p:txBody>
      </p:sp>
      <p:sp>
        <p:nvSpPr>
          <p:cNvPr id="5" name="Text Placeholder 4"/>
          <p:cNvSpPr>
            <a:spLocks noGrp="1"/>
          </p:cNvSpPr>
          <p:nvPr>
            <p:ph type="body" idx="12"/>
          </p:nvPr>
        </p:nvSpPr>
        <p:spPr>
          <a:xfrm>
            <a:off x="5027612" y="2560638"/>
            <a:ext cx="4040188" cy="304801"/>
          </a:xfrm>
        </p:spPr>
        <p:style>
          <a:lnRef idx="1">
            <a:schemeClr val="accent4"/>
          </a:lnRef>
          <a:fillRef idx="2">
            <a:schemeClr val="accent4"/>
          </a:fillRef>
          <a:effectRef idx="1">
            <a:schemeClr val="accent4"/>
          </a:effectRef>
          <a:fontRef idx="minor">
            <a:schemeClr val="dk1"/>
          </a:fontRef>
        </p:style>
        <p:txBody>
          <a:bodyPr/>
          <a:lstStyle/>
          <a:p>
            <a:r>
              <a:rPr lang="en-US" smtClean="0">
                <a:solidFill>
                  <a:schemeClr val="accent6">
                    <a:lumMod val="75000"/>
                  </a:schemeClr>
                </a:solidFill>
              </a:rPr>
              <a:t>Comparison of Item Two</a:t>
            </a:r>
            <a:endParaRPr lang="en-US" dirty="0">
              <a:solidFill>
                <a:schemeClr val="accent6">
                  <a:lumMod val="75000"/>
                </a:schemeClr>
              </a:solidFill>
            </a:endParaRPr>
          </a:p>
        </p:txBody>
      </p:sp>
      <p:sp>
        <p:nvSpPr>
          <p:cNvPr id="6" name="Title 5"/>
          <p:cNvSpPr>
            <a:spLocks noGrp="1"/>
          </p:cNvSpPr>
          <p:nvPr>
            <p:ph type="title"/>
          </p:nvPr>
        </p:nvSpPr>
        <p:spPr>
          <a:xfrm>
            <a:off x="-76200" y="702000"/>
            <a:ext cx="8229600" cy="639763"/>
          </a:xfrm>
        </p:spPr>
        <p:txBody>
          <a:bodyPr/>
          <a:lstStyle/>
          <a:p>
            <a:r>
              <a:rPr lang="en-US" dirty="0" smtClean="0"/>
              <a:t>Comparison Page Layout</a:t>
            </a:r>
            <a:endParaRPr lang="en-US" dirty="0"/>
          </a:p>
        </p:txBody>
      </p:sp>
      <p:sp>
        <p:nvSpPr>
          <p:cNvPr id="7" name="Text Placeholder 6"/>
          <p:cNvSpPr>
            <a:spLocks noGrp="1"/>
          </p:cNvSpPr>
          <p:nvPr>
            <p:ph type="body" sz="quarter" idx="13"/>
          </p:nvPr>
        </p:nvSpPr>
        <p:spPr>
          <a:xfrm>
            <a:off x="130800" y="1219200"/>
            <a:ext cx="8251200" cy="457200"/>
          </a:xfrm>
        </p:spPr>
        <p:txBody>
          <a:bodyPr/>
          <a:lstStyle/>
          <a:p>
            <a:r>
              <a:rPr lang="en-US" smtClean="0"/>
              <a:t>A second line of text could go here</a:t>
            </a:r>
            <a:endParaRPr lang="en-US" dirty="0"/>
          </a:p>
        </p:txBody>
      </p:sp>
      <p:sp>
        <p:nvSpPr>
          <p:cNvPr id="12" name="Oval Callout 11"/>
          <p:cNvSpPr/>
          <p:nvPr/>
        </p:nvSpPr>
        <p:spPr>
          <a:xfrm>
            <a:off x="6019800" y="152400"/>
            <a:ext cx="1219200" cy="986972"/>
          </a:xfrm>
          <a:prstGeom prst="wedgeEllipseCallou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100" dirty="0" smtClean="0">
                <a:solidFill>
                  <a:schemeClr val="accent6">
                    <a:lumMod val="75000"/>
                  </a:schemeClr>
                </a:solidFill>
              </a:rPr>
              <a:t>A callout, this can be edited or deleted</a:t>
            </a:r>
            <a:endParaRPr lang="en-US" sz="1100" dirty="0">
              <a:solidFill>
                <a:schemeClr val="accent6">
                  <a:lumMod val="75000"/>
                </a:schemeClr>
              </a:solidFill>
            </a:endParaRPr>
          </a:p>
        </p:txBody>
      </p:sp>
      <p:pic>
        <p:nvPicPr>
          <p:cNvPr id="13" name="Picture 12" descr="atom_element_small.png"/>
          <p:cNvPicPr>
            <a:picLocks noChangeAspect="1"/>
          </p:cNvPicPr>
          <p:nvPr/>
        </p:nvPicPr>
        <p:blipFill>
          <a:blip r:embed="rId3" cstate="print"/>
          <a:stretch>
            <a:fillRect/>
          </a:stretch>
        </p:blipFill>
        <p:spPr>
          <a:xfrm>
            <a:off x="3429000" y="1371600"/>
            <a:ext cx="2286000" cy="243839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globe1.jpg"/>
          <p:cNvPicPr>
            <a:picLocks noGrp="1" noChangeAspect="1"/>
          </p:cNvPicPr>
          <p:nvPr>
            <p:ph sz="half" idx="1"/>
          </p:nvPr>
        </p:nvPicPr>
        <p:blipFill>
          <a:blip r:embed="rId2" cstate="print"/>
          <a:stretch>
            <a:fillRect/>
          </a:stretch>
        </p:blipFill>
        <p:spPr>
          <a:xfrm>
            <a:off x="334448" y="3505201"/>
            <a:ext cx="2167466" cy="1219200"/>
          </a:xfrm>
        </p:spPr>
      </p:pic>
      <p:sp>
        <p:nvSpPr>
          <p:cNvPr id="8" name="Content Placeholder 7"/>
          <p:cNvSpPr>
            <a:spLocks noGrp="1"/>
          </p:cNvSpPr>
          <p:nvPr>
            <p:ph sz="half" idx="2"/>
          </p:nvPr>
        </p:nvSpPr>
        <p:spPr>
          <a:xfrm>
            <a:off x="3124200" y="1752600"/>
            <a:ext cx="5715000" cy="1524000"/>
          </a:xfrm>
        </p:spPr>
        <p:txBody>
          <a:bodyPr/>
          <a:lstStyle/>
          <a:p>
            <a:r>
              <a:rPr lang="en-US" dirty="0" smtClean="0"/>
              <a:t>A placeholder for text for the first picture</a:t>
            </a:r>
          </a:p>
          <a:p>
            <a:pPr lvl="2"/>
            <a:r>
              <a:rPr lang="en-US" dirty="0" smtClean="0"/>
              <a:t>More information can be added here by changing this text.</a:t>
            </a:r>
            <a:endParaRPr lang="en-US" dirty="0"/>
          </a:p>
        </p:txBody>
      </p:sp>
      <p:pic>
        <p:nvPicPr>
          <p:cNvPr id="40" name="Content Placeholder 39" descr="PM00100_hundred_dollar_bills.png"/>
          <p:cNvPicPr>
            <a:picLocks noGrp="1" noChangeAspect="1"/>
          </p:cNvPicPr>
          <p:nvPr>
            <p:ph sz="half" idx="14"/>
          </p:nvPr>
        </p:nvPicPr>
        <p:blipFill>
          <a:blip r:embed="rId3" cstate="print"/>
          <a:stretch>
            <a:fillRect/>
          </a:stretch>
        </p:blipFill>
        <p:spPr>
          <a:xfrm>
            <a:off x="317589" y="1923556"/>
            <a:ext cx="2185187" cy="1229168"/>
          </a:xfrm>
        </p:spPr>
      </p:pic>
      <p:sp>
        <p:nvSpPr>
          <p:cNvPr id="31" name="Content Placeholder 30"/>
          <p:cNvSpPr>
            <a:spLocks noGrp="1"/>
          </p:cNvSpPr>
          <p:nvPr>
            <p:ph sz="half" idx="15"/>
          </p:nvPr>
        </p:nvSpPr>
        <p:spPr>
          <a:xfrm>
            <a:off x="3124200" y="3352799"/>
            <a:ext cx="5715000" cy="1524000"/>
          </a:xfrm>
        </p:spPr>
        <p:txBody>
          <a:bodyPr/>
          <a:lstStyle/>
          <a:p>
            <a:r>
              <a:rPr lang="en-US" dirty="0" smtClean="0"/>
              <a:t>A placeholder for the second picture</a:t>
            </a:r>
          </a:p>
          <a:p>
            <a:pPr lvl="2"/>
            <a:r>
              <a:rPr lang="en-US" dirty="0" smtClean="0"/>
              <a:t>More information can be added here by changing this text.</a:t>
            </a:r>
          </a:p>
          <a:p>
            <a:endParaRPr lang="en-US" dirty="0"/>
          </a:p>
        </p:txBody>
      </p:sp>
      <p:sp>
        <p:nvSpPr>
          <p:cNvPr id="6" name="Title 5"/>
          <p:cNvSpPr>
            <a:spLocks noGrp="1"/>
          </p:cNvSpPr>
          <p:nvPr>
            <p:ph type="title"/>
          </p:nvPr>
        </p:nvSpPr>
        <p:spPr/>
        <p:txBody>
          <a:bodyPr/>
          <a:lstStyle/>
          <a:p>
            <a:r>
              <a:rPr lang="en-US" smtClean="0"/>
              <a:t>Two Picture Page Layout</a:t>
            </a:r>
            <a:endParaRPr lang="en-US" dirty="0"/>
          </a:p>
        </p:txBody>
      </p:sp>
      <p:sp>
        <p:nvSpPr>
          <p:cNvPr id="9" name="Text Placeholder 8"/>
          <p:cNvSpPr>
            <a:spLocks noGrp="1"/>
          </p:cNvSpPr>
          <p:nvPr>
            <p:ph type="body" sz="quarter" idx="13"/>
          </p:nvPr>
        </p:nvSpPr>
        <p:spPr/>
        <p:txBody>
          <a:bodyPr/>
          <a:lstStyle/>
          <a:p>
            <a:r>
              <a:rPr lang="en-US" smtClean="0"/>
              <a:t>A second line of text here</a:t>
            </a:r>
            <a:endParaRPr lang="en-US" dirty="0"/>
          </a:p>
        </p:txBody>
      </p:sp>
      <p:pic>
        <p:nvPicPr>
          <p:cNvPr id="13" name="Picture 12" descr="atom_element_small.png"/>
          <p:cNvPicPr>
            <a:picLocks noChangeAspect="1"/>
          </p:cNvPicPr>
          <p:nvPr/>
        </p:nvPicPr>
        <p:blipFill>
          <a:blip r:embed="rId4"/>
          <a:stretch>
            <a:fillRect/>
          </a:stretch>
        </p:blipFill>
        <p:spPr>
          <a:xfrm>
            <a:off x="1066800" y="3574926"/>
            <a:ext cx="3429000" cy="365759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tom_element_small.png"/>
          <p:cNvPicPr>
            <a:picLocks noChangeAspect="1"/>
          </p:cNvPicPr>
          <p:nvPr/>
        </p:nvPicPr>
        <p:blipFill>
          <a:blip r:embed="rId2">
            <a:duotone>
              <a:schemeClr val="bg2">
                <a:shade val="45000"/>
                <a:satMod val="135000"/>
              </a:schemeClr>
              <a:prstClr val="white"/>
            </a:duotone>
            <a:lum bright="30000" contrast="-31000"/>
          </a:blip>
          <a:stretch>
            <a:fillRect/>
          </a:stretch>
        </p:blipFill>
        <p:spPr>
          <a:xfrm>
            <a:off x="1862667" y="3575756"/>
            <a:ext cx="5410200" cy="5770878"/>
          </a:xfrm>
          <a:prstGeom prst="rect">
            <a:avLst/>
          </a:prstGeom>
        </p:spPr>
      </p:pic>
      <p:pic>
        <p:nvPicPr>
          <p:cNvPr id="34" name="Content Placeholder 33" descr="PM00059_rising_arrows.png"/>
          <p:cNvPicPr>
            <a:picLocks noGrp="1" noChangeAspect="1"/>
          </p:cNvPicPr>
          <p:nvPr>
            <p:ph sz="half" idx="16"/>
          </p:nvPr>
        </p:nvPicPr>
        <p:blipFill>
          <a:blip r:embed="rId3" cstate="print"/>
          <a:stretch>
            <a:fillRect/>
          </a:stretch>
        </p:blipFill>
        <p:spPr>
          <a:xfrm>
            <a:off x="3369550" y="1810153"/>
            <a:ext cx="1742278" cy="980031"/>
          </a:xfrm>
          <a:prstGeom prst="roundRect">
            <a:avLst>
              <a:gd name="adj" fmla="val 8594"/>
            </a:avLst>
          </a:prstGeom>
          <a:solidFill>
            <a:srgbClr val="FFFFFF">
              <a:shade val="85000"/>
            </a:srgbClr>
          </a:solidFill>
          <a:ln>
            <a:solidFill>
              <a:srgbClr val="000000"/>
            </a:solidFill>
          </a:ln>
          <a:effectLst>
            <a:reflection blurRad="12700" stA="38000" endPos="28000" dist="5000" dir="5400000" sy="-100000" algn="bl" rotWithShape="0"/>
          </a:effectLst>
        </p:spPr>
      </p:pic>
      <p:pic>
        <p:nvPicPr>
          <p:cNvPr id="32" name="Content Placeholder 31" descr="graph2.png"/>
          <p:cNvPicPr>
            <a:picLocks noGrp="1" noChangeAspect="1"/>
          </p:cNvPicPr>
          <p:nvPr>
            <p:ph sz="half" idx="17"/>
          </p:nvPr>
        </p:nvPicPr>
        <p:blipFill>
          <a:blip r:embed="rId4" cstate="print"/>
          <a:stretch>
            <a:fillRect/>
          </a:stretch>
        </p:blipFill>
        <p:spPr>
          <a:xfrm>
            <a:off x="568666" y="1767635"/>
            <a:ext cx="1785976" cy="1004611"/>
          </a:xfrm>
          <a:prstGeom prst="roundRect">
            <a:avLst>
              <a:gd name="adj" fmla="val 8594"/>
            </a:avLst>
          </a:prstGeom>
          <a:solidFill>
            <a:srgbClr val="FFFFFF">
              <a:shade val="85000"/>
            </a:srgbClr>
          </a:solidFill>
          <a:ln>
            <a:solidFill>
              <a:srgbClr val="000000"/>
            </a:solidFill>
          </a:ln>
          <a:effectLst>
            <a:reflection blurRad="12700" stA="38000" endPos="28000" dist="5000" dir="5400000" sy="-100000" algn="bl" rotWithShape="0"/>
          </a:effectLst>
        </p:spPr>
      </p:pic>
      <p:sp>
        <p:nvSpPr>
          <p:cNvPr id="9" name="Content Placeholder 8"/>
          <p:cNvSpPr>
            <a:spLocks noGrp="1"/>
          </p:cNvSpPr>
          <p:nvPr>
            <p:ph sz="half" idx="1"/>
          </p:nvPr>
        </p:nvSpPr>
        <p:spPr/>
        <p:txBody>
          <a:bodyPr>
            <a:normAutofit fontScale="85000" lnSpcReduction="10000"/>
          </a:bodyPr>
          <a:lstStyle/>
          <a:p>
            <a:r>
              <a:rPr lang="en-US" dirty="0" smtClean="0"/>
              <a:t>A description of the first picture.  You may change this text.</a:t>
            </a:r>
          </a:p>
          <a:p>
            <a:endParaRPr lang="en-US" dirty="0" smtClean="0"/>
          </a:p>
          <a:p>
            <a:r>
              <a:rPr lang="en-US" dirty="0" smtClean="0"/>
              <a:t>A second place holder is available here.  Add as much text as you would like.</a:t>
            </a:r>
            <a:endParaRPr lang="en-US" dirty="0"/>
          </a:p>
        </p:txBody>
      </p:sp>
      <p:sp>
        <p:nvSpPr>
          <p:cNvPr id="10" name="Content Placeholder 9"/>
          <p:cNvSpPr>
            <a:spLocks noGrp="1"/>
          </p:cNvSpPr>
          <p:nvPr>
            <p:ph sz="half" idx="2"/>
          </p:nvPr>
        </p:nvSpPr>
        <p:spPr/>
        <p:txBody>
          <a:bodyPr>
            <a:normAutofit fontScale="85000" lnSpcReduction="10000"/>
          </a:bodyPr>
          <a:lstStyle/>
          <a:p>
            <a:r>
              <a:rPr lang="en-US" smtClean="0"/>
              <a:t>A description of the second picture.  You may change this text.</a:t>
            </a:r>
          </a:p>
          <a:p>
            <a:endParaRPr lang="en-US" smtClean="0"/>
          </a:p>
          <a:p>
            <a:r>
              <a:rPr lang="en-US" smtClean="0"/>
              <a:t>A second place holder is available here.  Add as much text as you would like.</a:t>
            </a:r>
            <a:endParaRPr lang="en-US" dirty="0" smtClean="0"/>
          </a:p>
        </p:txBody>
      </p:sp>
      <p:sp>
        <p:nvSpPr>
          <p:cNvPr id="12" name="Content Placeholder 11"/>
          <p:cNvSpPr>
            <a:spLocks noGrp="1"/>
          </p:cNvSpPr>
          <p:nvPr>
            <p:ph sz="half" idx="14"/>
          </p:nvPr>
        </p:nvSpPr>
        <p:spPr/>
        <p:txBody>
          <a:bodyPr>
            <a:normAutofit fontScale="85000" lnSpcReduction="10000"/>
          </a:bodyPr>
          <a:lstStyle/>
          <a:p>
            <a:r>
              <a:rPr lang="en-US" smtClean="0"/>
              <a:t>A description of the third picture.  You may change this text.</a:t>
            </a:r>
          </a:p>
          <a:p>
            <a:endParaRPr lang="en-US" smtClean="0"/>
          </a:p>
          <a:p>
            <a:r>
              <a:rPr lang="en-US" smtClean="0"/>
              <a:t>A second place holder is available here. Add as much text as you would like.</a:t>
            </a:r>
          </a:p>
          <a:p>
            <a:endParaRPr lang="en-US" smtClean="0"/>
          </a:p>
          <a:p>
            <a:endParaRPr lang="en-US" dirty="0"/>
          </a:p>
        </p:txBody>
      </p:sp>
      <p:pic>
        <p:nvPicPr>
          <p:cNvPr id="36" name="Content Placeholder 35" descr="PM00100_hundred_dollar_bills.png"/>
          <p:cNvPicPr>
            <a:picLocks noGrp="1" noChangeAspect="1"/>
          </p:cNvPicPr>
          <p:nvPr>
            <p:ph sz="half" idx="15"/>
          </p:nvPr>
        </p:nvPicPr>
        <p:blipFill>
          <a:blip r:embed="rId5" cstate="print"/>
          <a:stretch>
            <a:fillRect/>
          </a:stretch>
        </p:blipFill>
        <p:spPr>
          <a:xfrm>
            <a:off x="6096000" y="1763997"/>
            <a:ext cx="1747172" cy="982784"/>
          </a:xfrm>
          <a:prstGeom prst="roundRect">
            <a:avLst>
              <a:gd name="adj" fmla="val 8594"/>
            </a:avLst>
          </a:prstGeom>
          <a:solidFill>
            <a:srgbClr val="FFFFFF">
              <a:shade val="85000"/>
            </a:srgbClr>
          </a:solidFill>
          <a:ln>
            <a:solidFill>
              <a:srgbClr val="000000"/>
            </a:solidFill>
          </a:ln>
          <a:effectLst>
            <a:reflection blurRad="12700" stA="38000" endPos="28000" dist="5000" dir="5400000" sy="-100000" algn="bl" rotWithShape="0"/>
          </a:effectLst>
        </p:spPr>
      </p:pic>
      <p:sp>
        <p:nvSpPr>
          <p:cNvPr id="8" name="Title 7"/>
          <p:cNvSpPr>
            <a:spLocks noGrp="1"/>
          </p:cNvSpPr>
          <p:nvPr>
            <p:ph type="title"/>
          </p:nvPr>
        </p:nvSpPr>
        <p:spPr>
          <a:xfrm>
            <a:off x="-76200" y="473400"/>
            <a:ext cx="8229600" cy="639763"/>
          </a:xfrm>
        </p:spPr>
        <p:txBody>
          <a:bodyPr/>
          <a:lstStyle/>
          <a:p>
            <a:r>
              <a:rPr lang="en-US" smtClean="0"/>
              <a:t>Three Picture Page Layout</a:t>
            </a:r>
            <a:endParaRPr lang="en-US" dirty="0"/>
          </a:p>
        </p:txBody>
      </p:sp>
      <p:sp>
        <p:nvSpPr>
          <p:cNvPr id="11" name="Text Placeholder 10"/>
          <p:cNvSpPr>
            <a:spLocks noGrp="1"/>
          </p:cNvSpPr>
          <p:nvPr>
            <p:ph type="body" sz="quarter" idx="13"/>
          </p:nvPr>
        </p:nvSpPr>
        <p:spPr>
          <a:xfrm>
            <a:off x="130800" y="990600"/>
            <a:ext cx="8251200" cy="457200"/>
          </a:xfrm>
        </p:spPr>
        <p:txBody>
          <a:bodyPr/>
          <a:lstStyle/>
          <a:p>
            <a:r>
              <a:rPr lang="en-US" dirty="0" smtClean="0">
                <a:solidFill>
                  <a:schemeClr val="accent6">
                    <a:lumMod val="75000"/>
                  </a:schemeClr>
                </a:solidFill>
              </a:rPr>
              <a:t>A second line of text may go here.</a:t>
            </a:r>
            <a:endParaRPr lang="en-US" dirty="0">
              <a:solidFill>
                <a:schemeClr val="accent6">
                  <a:lumMod val="75000"/>
                </a:schemeClr>
              </a:solidFill>
            </a:endParaRPr>
          </a:p>
        </p:txBody>
      </p:sp>
      <p:sp>
        <p:nvSpPr>
          <p:cNvPr id="21" name="Left-Right Arrow 20"/>
          <p:cNvSpPr/>
          <p:nvPr/>
        </p:nvSpPr>
        <p:spPr>
          <a:xfrm flipH="1">
            <a:off x="2557414" y="2057400"/>
            <a:ext cx="609600" cy="304800"/>
          </a:xfrm>
          <a:prstGeom prst="lef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Left-Right Arrow 14"/>
          <p:cNvSpPr/>
          <p:nvPr/>
        </p:nvSpPr>
        <p:spPr>
          <a:xfrm flipH="1">
            <a:off x="5314365" y="2049843"/>
            <a:ext cx="609600" cy="304800"/>
          </a:xfrm>
          <a:prstGeom prst="lef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9" name="Picture 28" descr="atom_element_small.png"/>
          <p:cNvPicPr>
            <a:picLocks noChangeAspect="1"/>
          </p:cNvPicPr>
          <p:nvPr/>
        </p:nvPicPr>
        <p:blipFill>
          <a:blip r:embed="rId6" cstate="print"/>
          <a:stretch>
            <a:fillRect/>
          </a:stretch>
        </p:blipFill>
        <p:spPr>
          <a:xfrm>
            <a:off x="6929438" y="0"/>
            <a:ext cx="2214562" cy="236219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a:spLocks noGrp="1"/>
          </p:cNvSpPr>
          <p:nvPr>
            <p:ph type="body" sz="half" idx="2"/>
          </p:nvPr>
        </p:nvSpPr>
        <p:spPr/>
        <p:txBody>
          <a:bodyPr/>
          <a:lstStyle/>
          <a:p>
            <a:r>
              <a:rPr lang="en-US" dirty="0" smtClean="0"/>
              <a:t>Here is the description of the table.  You may change or delete this text as you wish.</a:t>
            </a:r>
          </a:p>
          <a:p>
            <a:endParaRPr lang="en-US" dirty="0" smtClean="0"/>
          </a:p>
          <a:p>
            <a:r>
              <a:rPr lang="en-US" dirty="0" smtClean="0"/>
              <a:t>This chart is compatible with PowerPoint 97 to 2007.</a:t>
            </a:r>
          </a:p>
          <a:p>
            <a:endParaRPr lang="en-US" dirty="0" smtClean="0"/>
          </a:p>
          <a:p>
            <a:r>
              <a:rPr lang="en-US" dirty="0" smtClean="0"/>
              <a:t>Here is a placeholder for more text and description of the chart.  Changing this text will not interfere with the formatting of this template.</a:t>
            </a:r>
          </a:p>
          <a:p>
            <a:endParaRPr lang="en-US" dirty="0"/>
          </a:p>
        </p:txBody>
      </p:sp>
      <p:sp>
        <p:nvSpPr>
          <p:cNvPr id="13" name="Title 6"/>
          <p:cNvSpPr>
            <a:spLocks noGrp="1"/>
          </p:cNvSpPr>
          <p:nvPr>
            <p:ph type="title"/>
          </p:nvPr>
        </p:nvSpPr>
        <p:spPr/>
        <p:txBody>
          <a:bodyPr/>
          <a:lstStyle/>
          <a:p>
            <a:r>
              <a:rPr lang="en-US" smtClean="0"/>
              <a:t>Table Page Layout</a:t>
            </a:r>
            <a:endParaRPr lang="en-US" dirty="0"/>
          </a:p>
        </p:txBody>
      </p:sp>
      <p:sp>
        <p:nvSpPr>
          <p:cNvPr id="14" name="Text Placeholder 9"/>
          <p:cNvSpPr>
            <a:spLocks noGrp="1"/>
          </p:cNvSpPr>
          <p:nvPr>
            <p:ph type="body" sz="quarter" idx="13"/>
          </p:nvPr>
        </p:nvSpPr>
        <p:spPr/>
        <p:txBody>
          <a:bodyPr/>
          <a:lstStyle/>
          <a:p>
            <a:r>
              <a:rPr lang="en-US" smtClean="0"/>
              <a:t>A second line of text can go here.</a:t>
            </a:r>
            <a:endParaRPr lang="en-US" dirty="0"/>
          </a:p>
        </p:txBody>
      </p:sp>
      <p:graphicFrame>
        <p:nvGraphicFramePr>
          <p:cNvPr id="15" name="Content Placeholder 4"/>
          <p:cNvGraphicFramePr>
            <a:graphicFrameLocks/>
          </p:cNvGraphicFramePr>
          <p:nvPr/>
        </p:nvGraphicFramePr>
        <p:xfrm>
          <a:off x="3048000" y="1752600"/>
          <a:ext cx="4381904" cy="3761632"/>
        </p:xfrm>
        <a:graphic>
          <a:graphicData uri="http://schemas.openxmlformats.org/drawingml/2006/table">
            <a:tbl>
              <a:tblPr firstRow="1" bandRow="1">
                <a:tableStyleId>{00A15C55-8517-42AA-B614-E9B94910E393}</a:tableStyleId>
              </a:tblPr>
              <a:tblGrid>
                <a:gridCol w="1651152"/>
                <a:gridCol w="680504"/>
                <a:gridCol w="683416"/>
                <a:gridCol w="643215"/>
                <a:gridCol w="723617"/>
              </a:tblGrid>
              <a:tr h="603410">
                <a:tc>
                  <a:txBody>
                    <a:bodyPr/>
                    <a:lstStyle/>
                    <a:p>
                      <a:r>
                        <a:rPr lang="en-US" sz="1400" baseline="0" dirty="0" smtClean="0"/>
                        <a:t>Geographic Region</a:t>
                      </a:r>
                      <a:endParaRPr lang="en-US" sz="1400" baseline="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aseline="0" dirty="0" smtClean="0"/>
                        <a:t>Q1</a:t>
                      </a:r>
                      <a:endParaRPr lang="en-US" sz="1400" baseline="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aseline="0" dirty="0" smtClean="0"/>
                        <a:t>Q2</a:t>
                      </a:r>
                      <a:endParaRPr lang="en-US" sz="1400" baseline="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aseline="0" dirty="0" smtClean="0"/>
                        <a:t>Q3</a:t>
                      </a:r>
                      <a:endParaRPr lang="en-US" sz="1400" baseline="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aseline="0" dirty="0" smtClean="0"/>
                        <a:t>Q4</a:t>
                      </a:r>
                      <a:endParaRPr lang="en-US" sz="1400" baseline="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21013">
                <a:tc>
                  <a:txBody>
                    <a:bodyPr/>
                    <a:lstStyle/>
                    <a:p>
                      <a:r>
                        <a:rPr lang="en-US" sz="1500" dirty="0" smtClean="0"/>
                        <a:t>United</a:t>
                      </a:r>
                      <a:r>
                        <a:rPr lang="en-US" sz="1500" baseline="0" dirty="0" smtClean="0"/>
                        <a:t> States</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1254</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1254</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1254</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1254</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32144">
                <a:tc>
                  <a:txBody>
                    <a:bodyPr/>
                    <a:lstStyle/>
                    <a:p>
                      <a:r>
                        <a:rPr lang="en-US" sz="1500" dirty="0" smtClean="0"/>
                        <a:t>Europe</a:t>
                      </a:r>
                      <a:r>
                        <a:rPr lang="en-US" sz="1500" baseline="0" dirty="0" smtClean="0"/>
                        <a:t> and Asia</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324</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324</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324</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324</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21013">
                <a:tc>
                  <a:txBody>
                    <a:bodyPr/>
                    <a:lstStyle/>
                    <a:p>
                      <a:r>
                        <a:rPr lang="en-US" sz="1500" dirty="0" smtClean="0"/>
                        <a:t>Australia</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32</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32</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32</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32</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21013">
                <a:tc>
                  <a:txBody>
                    <a:bodyPr/>
                    <a:lstStyle/>
                    <a:p>
                      <a:r>
                        <a:rPr lang="en-US" sz="1500" dirty="0" smtClean="0"/>
                        <a:t>South America</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2</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2</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2</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2</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21013">
                <a:tc>
                  <a:txBody>
                    <a:bodyPr/>
                    <a:lstStyle/>
                    <a:p>
                      <a:r>
                        <a:rPr lang="en-US" sz="1500" dirty="0" smtClean="0"/>
                        <a:t>Canada</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1</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1</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1</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1</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21013">
                <a:tc>
                  <a:txBody>
                    <a:bodyPr/>
                    <a:lstStyle/>
                    <a:p>
                      <a:r>
                        <a:rPr lang="en-US" sz="1500" dirty="0" smtClean="0"/>
                        <a:t>Mexico</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1</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1</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1</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1</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21013">
                <a:tc>
                  <a:txBody>
                    <a:bodyPr/>
                    <a:lstStyle/>
                    <a:p>
                      <a:r>
                        <a:rPr lang="en-US" sz="1500" dirty="0" smtClean="0"/>
                        <a:t>TOTALS</a:t>
                      </a:r>
                      <a:endParaRPr lang="en-US" sz="1500" b="1"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t>1614</a:t>
                      </a:r>
                      <a:endParaRPr lang="en-US" sz="1500" dirty="0"/>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t>1614</a:t>
                      </a:r>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t>1614</a:t>
                      </a:r>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t>1614</a:t>
                      </a:r>
                    </a:p>
                  </a:txBody>
                  <a:tcPr marL="86202" marR="86202" marT="129302" marB="4310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9" name="Picture 8" descr="atom_element_small.png"/>
          <p:cNvPicPr>
            <a:picLocks noChangeAspect="1"/>
          </p:cNvPicPr>
          <p:nvPr/>
        </p:nvPicPr>
        <p:blipFill>
          <a:blip r:embed="rId2"/>
          <a:stretch>
            <a:fillRect/>
          </a:stretch>
        </p:blipFill>
        <p:spPr>
          <a:xfrm>
            <a:off x="6858000" y="3657600"/>
            <a:ext cx="3429000" cy="365759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3124200" y="1828800"/>
          <a:ext cx="4114800" cy="377788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p:cNvSpPr>
            <a:spLocks noGrp="1"/>
          </p:cNvSpPr>
          <p:nvPr>
            <p:ph type="body" sz="half" idx="2"/>
          </p:nvPr>
        </p:nvSpPr>
        <p:spPr/>
        <p:txBody>
          <a:bodyPr/>
          <a:lstStyle/>
          <a:p>
            <a:r>
              <a:rPr lang="en-US" smtClean="0"/>
              <a:t>Here is the description of the chart.  You may change or delete this text as you wish.</a:t>
            </a:r>
          </a:p>
          <a:p>
            <a:endParaRPr lang="en-US" smtClean="0"/>
          </a:p>
          <a:p>
            <a:r>
              <a:rPr lang="en-US" smtClean="0"/>
              <a:t>This chart is compatible with PowerPoint 97 to 2007.</a:t>
            </a:r>
          </a:p>
          <a:p>
            <a:endParaRPr lang="en-US" smtClean="0"/>
          </a:p>
          <a:p>
            <a:r>
              <a:rPr lang="en-US"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smtClean="0"/>
              <a:t>Line Graph Page Layout</a:t>
            </a:r>
            <a:endParaRPr lang="en-US" dirty="0"/>
          </a:p>
        </p:txBody>
      </p:sp>
      <p:sp>
        <p:nvSpPr>
          <p:cNvPr id="5" name="Text Placeholder 4"/>
          <p:cNvSpPr>
            <a:spLocks noGrp="1"/>
          </p:cNvSpPr>
          <p:nvPr>
            <p:ph type="body" sz="quarter" idx="13"/>
          </p:nvPr>
        </p:nvSpPr>
        <p:spPr/>
        <p:txBody>
          <a:bodyPr/>
          <a:lstStyle/>
          <a:p>
            <a:r>
              <a:rPr lang="en-US" dirty="0" smtClean="0"/>
              <a:t>PowerPoint 97 through 2007 Compatible</a:t>
            </a:r>
            <a:endParaRPr lang="en-US" dirty="0"/>
          </a:p>
        </p:txBody>
      </p:sp>
      <p:sp>
        <p:nvSpPr>
          <p:cNvPr id="11" name="24-Point Star 10"/>
          <p:cNvSpPr/>
          <p:nvPr/>
        </p:nvSpPr>
        <p:spPr>
          <a:xfrm>
            <a:off x="6629400" y="1447800"/>
            <a:ext cx="860612" cy="914400"/>
          </a:xfrm>
          <a:prstGeom prst="star24">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solidFill>
                  <a:schemeClr val="bg1"/>
                </a:solidFill>
                <a:latin typeface="Segoe UI" pitchFamily="34" charset="0"/>
                <a:cs typeface="Segoe UI" pitchFamily="34" charset="0"/>
              </a:rPr>
              <a:t>Star Burst!</a:t>
            </a:r>
            <a:endParaRPr lang="en-US" sz="800" dirty="0">
              <a:solidFill>
                <a:schemeClr val="bg1"/>
              </a:solidFill>
              <a:latin typeface="Segoe UI" pitchFamily="34" charset="0"/>
              <a:cs typeface="Segoe UI" pitchFamily="34" charset="0"/>
            </a:endParaRPr>
          </a:p>
        </p:txBody>
      </p:sp>
      <p:pic>
        <p:nvPicPr>
          <p:cNvPr id="13" name="Picture 12" descr="atom_element_small.png"/>
          <p:cNvPicPr>
            <a:picLocks noChangeAspect="1"/>
          </p:cNvPicPr>
          <p:nvPr/>
        </p:nvPicPr>
        <p:blipFill>
          <a:blip r:embed="rId3"/>
          <a:stretch>
            <a:fillRect/>
          </a:stretch>
        </p:blipFill>
        <p:spPr>
          <a:xfrm>
            <a:off x="6172200" y="1981200"/>
            <a:ext cx="3429000" cy="365759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3048000" y="1600200"/>
          <a:ext cx="5181600" cy="44196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p:cNvSpPr>
            <a:spLocks noGrp="1"/>
          </p:cNvSpPr>
          <p:nvPr>
            <p:ph type="body" sz="half" idx="2"/>
          </p:nvPr>
        </p:nvSpPr>
        <p:spPr/>
        <p:txBody>
          <a:bodyPr/>
          <a:lstStyle/>
          <a:p>
            <a:r>
              <a:rPr lang="en-US" dirty="0" smtClean="0"/>
              <a:t>Here is the description of the chart.  You may change or delete this text as you wish.</a:t>
            </a:r>
          </a:p>
          <a:p>
            <a:endParaRPr lang="en-US" dirty="0" smtClean="0"/>
          </a:p>
          <a:p>
            <a:r>
              <a:rPr lang="en-US" dirty="0" smtClean="0"/>
              <a:t>This chart utilizes features only available with  2007.</a:t>
            </a:r>
          </a:p>
          <a:p>
            <a:endParaRPr lang="en-US" dirty="0" smtClean="0"/>
          </a:p>
          <a:p>
            <a:r>
              <a:rPr lang="en-US" dirty="0"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smtClean="0"/>
              <a:t>Bar Graph Page Layout </a:t>
            </a:r>
            <a:endParaRPr lang="en-US" dirty="0"/>
          </a:p>
        </p:txBody>
      </p:sp>
      <p:sp>
        <p:nvSpPr>
          <p:cNvPr id="5" name="Text Placeholder 4"/>
          <p:cNvSpPr>
            <a:spLocks noGrp="1"/>
          </p:cNvSpPr>
          <p:nvPr>
            <p:ph type="body" sz="quarter" idx="13"/>
          </p:nvPr>
        </p:nvSpPr>
        <p:spPr/>
        <p:txBody>
          <a:bodyPr/>
          <a:lstStyle/>
          <a:p>
            <a:r>
              <a:rPr lang="en-US" dirty="0" smtClean="0"/>
              <a:t>PowerPoint 2007 Enhanced Version</a:t>
            </a:r>
            <a:endParaRPr lang="en-US" dirty="0"/>
          </a:p>
        </p:txBody>
      </p:sp>
      <p:pic>
        <p:nvPicPr>
          <p:cNvPr id="11" name="Picture 10" descr="atom_element_small.png"/>
          <p:cNvPicPr>
            <a:picLocks noChangeAspect="1"/>
          </p:cNvPicPr>
          <p:nvPr/>
        </p:nvPicPr>
        <p:blipFill>
          <a:blip r:embed="rId3"/>
          <a:stretch>
            <a:fillRect/>
          </a:stretch>
        </p:blipFill>
        <p:spPr>
          <a:xfrm>
            <a:off x="5867400" y="304800"/>
            <a:ext cx="3429000" cy="3657598"/>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S101857284">
  <a:themeElements>
    <a:clrScheme name="Custom 1">
      <a:dk1>
        <a:sysClr val="windowText" lastClr="000000"/>
      </a:dk1>
      <a:lt1>
        <a:sysClr val="window" lastClr="FFFFFF"/>
      </a:lt1>
      <a:dk2>
        <a:srgbClr val="323232"/>
      </a:dk2>
      <a:lt2>
        <a:srgbClr val="E3DED1"/>
      </a:lt2>
      <a:accent1>
        <a:srgbClr val="F07F09"/>
      </a:accent1>
      <a:accent2>
        <a:srgbClr val="E7DD3B"/>
      </a:accent2>
      <a:accent3>
        <a:srgbClr val="1B587C"/>
      </a:accent3>
      <a:accent4>
        <a:srgbClr val="7BCD31"/>
      </a:accent4>
      <a:accent5>
        <a:srgbClr val="30C5A0"/>
      </a:accent5>
      <a:accent6>
        <a:srgbClr val="8931BB"/>
      </a:accent6>
      <a:hlink>
        <a:srgbClr val="6B9F25"/>
      </a:hlink>
      <a:folHlink>
        <a:srgbClr val="B26B0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2400" b="0" i="0" u="none" strike="noStrike" kern="1200" cap="none" spc="0" normalizeH="0" baseline="0" noProof="0" dirty="0" smtClean="0">
            <a:ln>
              <a:noFill/>
            </a:ln>
            <a:solidFill>
              <a:schemeClr val="tx1"/>
            </a:solidFill>
            <a:effectLst/>
            <a:uLnTx/>
            <a:uFillTx/>
            <a:latin typeface="Perpetua" pitchFamily="18" charset="0"/>
            <a:ea typeface="+mj-ea"/>
            <a:cs typeface="+mj-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3859DFF-5CB2-4874-AADB-9CD9AD08B6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TS101857284</Template>
  <TotalTime>1</TotalTime>
  <Words>910</Words>
  <Application>Microsoft Office PowerPoint</Application>
  <PresentationFormat>On-screen Show (4:3)</PresentationFormat>
  <Paragraphs>160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Century Gothic</vt:lpstr>
      <vt:lpstr>Segoe UI</vt:lpstr>
      <vt:lpstr>Perpetua</vt:lpstr>
      <vt:lpstr>Calibri</vt:lpstr>
      <vt:lpstr>TS101857284</vt:lpstr>
      <vt:lpstr>Atom Molecule</vt:lpstr>
      <vt:lpstr>Agenda or Summary Layout</vt:lpstr>
      <vt:lpstr>Main Content Page Layout</vt:lpstr>
      <vt:lpstr>Comparison Page Layout</vt:lpstr>
      <vt:lpstr>Two Picture Page Layout</vt:lpstr>
      <vt:lpstr>Three Picture Page Layout</vt:lpstr>
      <vt:lpstr>Table Page Layout</vt:lpstr>
      <vt:lpstr>Line Graph Page Layout</vt:lpstr>
      <vt:lpstr>Bar Graph Page Layout </vt:lpstr>
      <vt:lpstr>Pie Graph Page Layout </vt:lpstr>
      <vt:lpstr>Smart Art Page Layout </vt:lpstr>
      <vt:lpstr>Smart Art Page Layout </vt:lpstr>
      <vt:lpstr>Picture Page Layout</vt:lpstr>
      <vt:lpstr>Animation Page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Atom Molecule</dc:title>
  <dc:creator>tuba</dc:creator>
  <cp:lastModifiedBy>tuba</cp:lastModifiedBy>
  <cp:revision>1</cp:revision>
  <dcterms:created xsi:type="dcterms:W3CDTF">2014-04-21T06:21:04Z</dcterms:created>
  <dcterms:modified xsi:type="dcterms:W3CDTF">2014-04-21T06:22:57Z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TC018572849991</vt:lpwstr>
  </property>
</Properties>
</file>